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89" r:id="rId6"/>
    <p:sldId id="319" r:id="rId7"/>
    <p:sldId id="318" r:id="rId8"/>
    <p:sldId id="334" r:id="rId9"/>
    <p:sldId id="337" r:id="rId10"/>
    <p:sldId id="338" r:id="rId11"/>
    <p:sldId id="258" r:id="rId12"/>
    <p:sldId id="33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tilisateur de Microsoft Office" initials="Office [7]" lastIdx="1" clrIdx="6"/>
  <p:cmAuthor id="1" name="Utilisateur de Microsoft Office" initials="Office" lastIdx="1" clrIdx="0"/>
  <p:cmAuthor id="8" name="Utilisateur de Microsoft Office" initials="Office [8]" lastIdx="1" clrIdx="7"/>
  <p:cmAuthor id="2" name="Utilisateur de Microsoft Office" initials="Office [2]" lastIdx="1" clrIdx="1"/>
  <p:cmAuthor id="9" name="Utilisateur de Microsoft Office" initials="Office [9]" lastIdx="1" clrIdx="8"/>
  <p:cmAuthor id="3" name="Utilisateur de Microsoft Office" initials="Office [3]" lastIdx="1" clrIdx="2"/>
  <p:cmAuthor id="10" name="Utilisateur de Microsoft Office" initials="Office [10]" lastIdx="1" clrIdx="9"/>
  <p:cmAuthor id="4" name="Utilisateur de Microsoft Office" initials="Office [4]" lastIdx="1" clrIdx="3"/>
  <p:cmAuthor id="11" name="Utilisateur de Microsoft Office" initials="Office [11]" lastIdx="1" clrIdx="10"/>
  <p:cmAuthor id="5" name="Utilisateur de Microsoft Office" initials="Office [5]" lastIdx="1" clrIdx="4"/>
  <p:cmAuthor id="12" name="Utilisateur de Microsoft Office" initials="Office [12]" lastIdx="1" clrIdx="11"/>
  <p:cmAuthor id="6" name="Utilisateur de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5B58"/>
    <a:srgbClr val="FD1D2B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482CC-7B21-4E58-9C04-76BDD21871F7}" v="231" dt="2022-07-21T10:11:01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4665"/>
  </p:normalViewPr>
  <p:slideViewPr>
    <p:cSldViewPr snapToGrid="0">
      <p:cViewPr varScale="1">
        <p:scale>
          <a:sx n="62" d="100"/>
          <a:sy n="62" d="100"/>
        </p:scale>
        <p:origin x="86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demar Nazarov" userId="a1536840-b8ea-42ab-9423-2c29ad43ffc2" providerId="ADAL" clId="{2D5A68D4-F028-45FF-B7DF-9AF49AC856C6}"/>
    <pc:docChg chg="modSld">
      <pc:chgData name="Waldemar Nazarov" userId="a1536840-b8ea-42ab-9423-2c29ad43ffc2" providerId="ADAL" clId="{2D5A68D4-F028-45FF-B7DF-9AF49AC856C6}" dt="2021-06-03T09:05:51.706" v="2"/>
      <pc:docMkLst>
        <pc:docMk/>
      </pc:docMkLst>
      <pc:sldChg chg="modAnim">
        <pc:chgData name="Waldemar Nazarov" userId="a1536840-b8ea-42ab-9423-2c29ad43ffc2" providerId="ADAL" clId="{2D5A68D4-F028-45FF-B7DF-9AF49AC856C6}" dt="2021-06-03T09:05:51.706" v="2"/>
        <pc:sldMkLst>
          <pc:docMk/>
          <pc:sldMk cId="3806172604" sldId="315"/>
        </pc:sldMkLst>
      </pc:sldChg>
      <pc:sldChg chg="modAnim">
        <pc:chgData name="Waldemar Nazarov" userId="a1536840-b8ea-42ab-9423-2c29ad43ffc2" providerId="ADAL" clId="{2D5A68D4-F028-45FF-B7DF-9AF49AC856C6}" dt="2021-06-03T09:05:47.065" v="1"/>
        <pc:sldMkLst>
          <pc:docMk/>
          <pc:sldMk cId="3906222670" sldId="318"/>
        </pc:sldMkLst>
      </pc:sldChg>
      <pc:sldChg chg="modAnim">
        <pc:chgData name="Waldemar Nazarov" userId="a1536840-b8ea-42ab-9423-2c29ad43ffc2" providerId="ADAL" clId="{2D5A68D4-F028-45FF-B7DF-9AF49AC856C6}" dt="2021-06-03T09:05:41.891" v="0"/>
        <pc:sldMkLst>
          <pc:docMk/>
          <pc:sldMk cId="3766738429" sldId="319"/>
        </pc:sldMkLst>
      </pc:sldChg>
    </pc:docChg>
  </pc:docChgLst>
  <pc:docChgLst>
    <pc:chgData name="Waldemar Nazarov" userId="a1536840-b8ea-42ab-9423-2c29ad43ffc2" providerId="ADAL" clId="{9C0482CC-7B21-4E58-9C04-76BDD21871F7}"/>
    <pc:docChg chg="undo redo custSel addSld delSld modSld sldOrd">
      <pc:chgData name="Waldemar Nazarov" userId="a1536840-b8ea-42ab-9423-2c29ad43ffc2" providerId="ADAL" clId="{9C0482CC-7B21-4E58-9C04-76BDD21871F7}" dt="2022-07-21T10:11:01.646" v="3290" actId="113"/>
      <pc:docMkLst>
        <pc:docMk/>
      </pc:docMkLst>
      <pc:sldChg chg="modSp mod">
        <pc:chgData name="Waldemar Nazarov" userId="a1536840-b8ea-42ab-9423-2c29ad43ffc2" providerId="ADAL" clId="{9C0482CC-7B21-4E58-9C04-76BDD21871F7}" dt="2022-07-07T11:41:50.816" v="65" actId="20577"/>
        <pc:sldMkLst>
          <pc:docMk/>
          <pc:sldMk cId="665751508" sldId="256"/>
        </pc:sldMkLst>
        <pc:spChg chg="mod">
          <ac:chgData name="Waldemar Nazarov" userId="a1536840-b8ea-42ab-9423-2c29ad43ffc2" providerId="ADAL" clId="{9C0482CC-7B21-4E58-9C04-76BDD21871F7}" dt="2022-07-07T11:40:51.034" v="29" actId="20577"/>
          <ac:spMkLst>
            <pc:docMk/>
            <pc:sldMk cId="665751508" sldId="256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07T11:40:40.553" v="28" actId="1076"/>
          <ac:spMkLst>
            <pc:docMk/>
            <pc:sldMk cId="665751508" sldId="256"/>
            <ac:spMk id="3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07T11:40:37.480" v="27" actId="1076"/>
          <ac:spMkLst>
            <pc:docMk/>
            <pc:sldMk cId="665751508" sldId="256"/>
            <ac:spMk id="16" creationId="{6BDF1441-51EC-46B6-BA5A-FB472CFAE228}"/>
          </ac:spMkLst>
        </pc:spChg>
        <pc:spChg chg="mod">
          <ac:chgData name="Waldemar Nazarov" userId="a1536840-b8ea-42ab-9423-2c29ad43ffc2" providerId="ADAL" clId="{9C0482CC-7B21-4E58-9C04-76BDD21871F7}" dt="2022-07-07T11:41:50.816" v="65" actId="20577"/>
          <ac:spMkLst>
            <pc:docMk/>
            <pc:sldMk cId="665751508" sldId="256"/>
            <ac:spMk id="24" creationId="{00000000-0000-0000-0000-000000000000}"/>
          </ac:spMkLst>
        </pc:spChg>
      </pc:sldChg>
      <pc:sldChg chg="modSp mod">
        <pc:chgData name="Waldemar Nazarov" userId="a1536840-b8ea-42ab-9423-2c29ad43ffc2" providerId="ADAL" clId="{9C0482CC-7B21-4E58-9C04-76BDD21871F7}" dt="2022-07-18T13:52:05.624" v="3231" actId="27636"/>
        <pc:sldMkLst>
          <pc:docMk/>
          <pc:sldMk cId="2533359058" sldId="258"/>
        </pc:sldMkLst>
        <pc:spChg chg="mod">
          <ac:chgData name="Waldemar Nazarov" userId="a1536840-b8ea-42ab-9423-2c29ad43ffc2" providerId="ADAL" clId="{9C0482CC-7B21-4E58-9C04-76BDD21871F7}" dt="2022-07-18T13:52:05.624" v="3231" actId="27636"/>
          <ac:spMkLst>
            <pc:docMk/>
            <pc:sldMk cId="2533359058" sldId="258"/>
            <ac:spMk id="12" creationId="{0E1CDF5B-9867-43A2-B531-81D7D5AEB3E4}"/>
          </ac:spMkLst>
        </pc:spChg>
      </pc:sldChg>
      <pc:sldChg chg="modSp mod">
        <pc:chgData name="Waldemar Nazarov" userId="a1536840-b8ea-42ab-9423-2c29ad43ffc2" providerId="ADAL" clId="{9C0482CC-7B21-4E58-9C04-76BDD21871F7}" dt="2022-07-17T14:23:20.258" v="2424" actId="27636"/>
        <pc:sldMkLst>
          <pc:docMk/>
          <pc:sldMk cId="781181535" sldId="289"/>
        </pc:sldMkLst>
        <pc:spChg chg="mod">
          <ac:chgData name="Waldemar Nazarov" userId="a1536840-b8ea-42ab-9423-2c29ad43ffc2" providerId="ADAL" clId="{9C0482CC-7B21-4E58-9C04-76BDD21871F7}" dt="2022-07-17T14:23:20.258" v="2424" actId="27636"/>
          <ac:spMkLst>
            <pc:docMk/>
            <pc:sldMk cId="781181535" sldId="289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17T14:22:28.708" v="2359" actId="403"/>
          <ac:spMkLst>
            <pc:docMk/>
            <pc:sldMk cId="781181535" sldId="289"/>
            <ac:spMk id="13" creationId="{00000000-0000-0000-0000-000000000000}"/>
          </ac:spMkLst>
        </pc:spChg>
      </pc:sldChg>
      <pc:sldChg chg="del">
        <pc:chgData name="Waldemar Nazarov" userId="a1536840-b8ea-42ab-9423-2c29ad43ffc2" providerId="ADAL" clId="{9C0482CC-7B21-4E58-9C04-76BDD21871F7}" dt="2022-07-17T14:22:00.575" v="2356" actId="47"/>
        <pc:sldMkLst>
          <pc:docMk/>
          <pc:sldMk cId="3806172604" sldId="315"/>
        </pc:sldMkLst>
      </pc:sldChg>
      <pc:sldChg chg="addSp modSp mod ord modAnim">
        <pc:chgData name="Waldemar Nazarov" userId="a1536840-b8ea-42ab-9423-2c29ad43ffc2" providerId="ADAL" clId="{9C0482CC-7B21-4E58-9C04-76BDD21871F7}" dt="2022-07-17T14:30:47.326" v="2457"/>
        <pc:sldMkLst>
          <pc:docMk/>
          <pc:sldMk cId="3906222670" sldId="318"/>
        </pc:sldMkLst>
        <pc:spChg chg="mod">
          <ac:chgData name="Waldemar Nazarov" userId="a1536840-b8ea-42ab-9423-2c29ad43ffc2" providerId="ADAL" clId="{9C0482CC-7B21-4E58-9C04-76BDD21871F7}" dt="2022-07-17T14:19:46.827" v="2312" actId="5793"/>
          <ac:spMkLst>
            <pc:docMk/>
            <pc:sldMk cId="3906222670" sldId="318"/>
            <ac:spMk id="2" creationId="{00000000-0000-0000-0000-000000000000}"/>
          </ac:spMkLst>
        </pc:spChg>
        <pc:spChg chg="add mod">
          <ac:chgData name="Waldemar Nazarov" userId="a1536840-b8ea-42ab-9423-2c29ad43ffc2" providerId="ADAL" clId="{9C0482CC-7B21-4E58-9C04-76BDD21871F7}" dt="2022-07-09T10:21:36.913" v="1841" actId="20577"/>
          <ac:spMkLst>
            <pc:docMk/>
            <pc:sldMk cId="3906222670" sldId="318"/>
            <ac:spMk id="11" creationId="{8E552FA3-8DC6-C090-0CC2-A5482325A334}"/>
          </ac:spMkLst>
        </pc:spChg>
        <pc:spChg chg="add mod">
          <ac:chgData name="Waldemar Nazarov" userId="a1536840-b8ea-42ab-9423-2c29ad43ffc2" providerId="ADAL" clId="{9C0482CC-7B21-4E58-9C04-76BDD21871F7}" dt="2022-07-17T14:23:30.908" v="2427" actId="20577"/>
          <ac:spMkLst>
            <pc:docMk/>
            <pc:sldMk cId="3906222670" sldId="318"/>
            <ac:spMk id="12" creationId="{8A029D73-67A0-0EAD-2E93-56D84919FF32}"/>
          </ac:spMkLst>
        </pc:spChg>
      </pc:sldChg>
      <pc:sldChg chg="modSp mod modAnim">
        <pc:chgData name="Waldemar Nazarov" userId="a1536840-b8ea-42ab-9423-2c29ad43ffc2" providerId="ADAL" clId="{9C0482CC-7B21-4E58-9C04-76BDD21871F7}" dt="2022-07-21T10:08:14.934" v="3242" actId="207"/>
        <pc:sldMkLst>
          <pc:docMk/>
          <pc:sldMk cId="3766738429" sldId="319"/>
        </pc:sldMkLst>
        <pc:spChg chg="mod">
          <ac:chgData name="Waldemar Nazarov" userId="a1536840-b8ea-42ab-9423-2c29ad43ffc2" providerId="ADAL" clId="{9C0482CC-7B21-4E58-9C04-76BDD21871F7}" dt="2022-07-21T10:08:14.934" v="3242" actId="207"/>
          <ac:spMkLst>
            <pc:docMk/>
            <pc:sldMk cId="3766738429" sldId="319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17T14:23:26.322" v="2426" actId="20577"/>
          <ac:spMkLst>
            <pc:docMk/>
            <pc:sldMk cId="3766738429" sldId="319"/>
            <ac:spMk id="11" creationId="{891FC2F5-10ED-4B47-AD5A-B5CAFEE1D38E}"/>
          </ac:spMkLst>
        </pc:spChg>
        <pc:spChg chg="mod">
          <ac:chgData name="Waldemar Nazarov" userId="a1536840-b8ea-42ab-9423-2c29ad43ffc2" providerId="ADAL" clId="{9C0482CC-7B21-4E58-9C04-76BDD21871F7}" dt="2022-07-09T10:01:34.915" v="1466" actId="20577"/>
          <ac:spMkLst>
            <pc:docMk/>
            <pc:sldMk cId="3766738429" sldId="319"/>
            <ac:spMk id="13" creationId="{00000000-0000-0000-0000-000000000000}"/>
          </ac:spMkLst>
        </pc:spChg>
      </pc:sldChg>
      <pc:sldChg chg="modSp mod">
        <pc:chgData name="Waldemar Nazarov" userId="a1536840-b8ea-42ab-9423-2c29ad43ffc2" providerId="ADAL" clId="{9C0482CC-7B21-4E58-9C04-76BDD21871F7}" dt="2022-07-07T11:42:58.690" v="66" actId="20577"/>
        <pc:sldMkLst>
          <pc:docMk/>
          <pc:sldMk cId="1582814431" sldId="320"/>
        </pc:sldMkLst>
        <pc:spChg chg="mod">
          <ac:chgData name="Waldemar Nazarov" userId="a1536840-b8ea-42ab-9423-2c29ad43ffc2" providerId="ADAL" clId="{9C0482CC-7B21-4E58-9C04-76BDD21871F7}" dt="2022-07-07T11:42:58.690" v="66" actId="20577"/>
          <ac:spMkLst>
            <pc:docMk/>
            <pc:sldMk cId="1582814431" sldId="320"/>
            <ac:spMk id="2" creationId="{00000000-0000-0000-0000-000000000000}"/>
          </ac:spMkLst>
        </pc:spChg>
      </pc:sldChg>
      <pc:sldChg chg="modSp mod modAnim">
        <pc:chgData name="Waldemar Nazarov" userId="a1536840-b8ea-42ab-9423-2c29ad43ffc2" providerId="ADAL" clId="{9C0482CC-7B21-4E58-9C04-76BDD21871F7}" dt="2022-07-21T10:11:01.646" v="3290" actId="113"/>
        <pc:sldMkLst>
          <pc:docMk/>
          <pc:sldMk cId="2383381270" sldId="334"/>
        </pc:sldMkLst>
        <pc:spChg chg="mod">
          <ac:chgData name="Waldemar Nazarov" userId="a1536840-b8ea-42ab-9423-2c29ad43ffc2" providerId="ADAL" clId="{9C0482CC-7B21-4E58-9C04-76BDD21871F7}" dt="2022-07-21T10:11:01.646" v="3290" actId="113"/>
          <ac:spMkLst>
            <pc:docMk/>
            <pc:sldMk cId="2383381270" sldId="334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17T14:23:41.763" v="2429" actId="20577"/>
          <ac:spMkLst>
            <pc:docMk/>
            <pc:sldMk cId="2383381270" sldId="334"/>
            <ac:spMk id="13" creationId="{00000000-0000-0000-0000-000000000000}"/>
          </ac:spMkLst>
        </pc:spChg>
      </pc:sldChg>
      <pc:sldChg chg="new del">
        <pc:chgData name="Waldemar Nazarov" userId="a1536840-b8ea-42ab-9423-2c29ad43ffc2" providerId="ADAL" clId="{9C0482CC-7B21-4E58-9C04-76BDD21871F7}" dt="2022-07-07T11:52:41.393" v="90" actId="47"/>
        <pc:sldMkLst>
          <pc:docMk/>
          <pc:sldMk cId="4159163500" sldId="334"/>
        </pc:sldMkLst>
      </pc:sldChg>
      <pc:sldChg chg="modSp add del mod">
        <pc:chgData name="Waldemar Nazarov" userId="a1536840-b8ea-42ab-9423-2c29ad43ffc2" providerId="ADAL" clId="{9C0482CC-7B21-4E58-9C04-76BDD21871F7}" dt="2022-07-17T14:11:05.929" v="2090" actId="47"/>
        <pc:sldMkLst>
          <pc:docMk/>
          <pc:sldMk cId="2200732167" sldId="335"/>
        </pc:sldMkLst>
        <pc:spChg chg="mod">
          <ac:chgData name="Waldemar Nazarov" userId="a1536840-b8ea-42ab-9423-2c29ad43ffc2" providerId="ADAL" clId="{9C0482CC-7B21-4E58-9C04-76BDD21871F7}" dt="2022-07-17T13:23:35.564" v="1961" actId="20577"/>
          <ac:spMkLst>
            <pc:docMk/>
            <pc:sldMk cId="2200732167" sldId="335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09T10:21:11.371" v="1793" actId="20577"/>
          <ac:spMkLst>
            <pc:docMk/>
            <pc:sldMk cId="2200732167" sldId="335"/>
            <ac:spMk id="11" creationId="{891FC2F5-10ED-4B47-AD5A-B5CAFEE1D38E}"/>
          </ac:spMkLst>
        </pc:spChg>
        <pc:spChg chg="mod">
          <ac:chgData name="Waldemar Nazarov" userId="a1536840-b8ea-42ab-9423-2c29ad43ffc2" providerId="ADAL" clId="{9C0482CC-7B21-4E58-9C04-76BDD21871F7}" dt="2022-07-07T13:08:14.309" v="818" actId="20577"/>
          <ac:spMkLst>
            <pc:docMk/>
            <pc:sldMk cId="2200732167" sldId="335"/>
            <ac:spMk id="13" creationId="{00000000-0000-0000-0000-000000000000}"/>
          </ac:spMkLst>
        </pc:spChg>
      </pc:sldChg>
      <pc:sldChg chg="modSp add del mod">
        <pc:chgData name="Waldemar Nazarov" userId="a1536840-b8ea-42ab-9423-2c29ad43ffc2" providerId="ADAL" clId="{9C0482CC-7B21-4E58-9C04-76BDD21871F7}" dt="2022-07-17T14:11:03.541" v="2089" actId="47"/>
        <pc:sldMkLst>
          <pc:docMk/>
          <pc:sldMk cId="1671451482" sldId="336"/>
        </pc:sldMkLst>
        <pc:spChg chg="mod">
          <ac:chgData name="Waldemar Nazarov" userId="a1536840-b8ea-42ab-9423-2c29ad43ffc2" providerId="ADAL" clId="{9C0482CC-7B21-4E58-9C04-76BDD21871F7}" dt="2022-07-09T10:16:00.439" v="1645" actId="20577"/>
          <ac:spMkLst>
            <pc:docMk/>
            <pc:sldMk cId="1671451482" sldId="336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09T10:21:15.606" v="1796" actId="20577"/>
          <ac:spMkLst>
            <pc:docMk/>
            <pc:sldMk cId="1671451482" sldId="336"/>
            <ac:spMk id="11" creationId="{891FC2F5-10ED-4B47-AD5A-B5CAFEE1D38E}"/>
          </ac:spMkLst>
        </pc:spChg>
        <pc:spChg chg="mod">
          <ac:chgData name="Waldemar Nazarov" userId="a1536840-b8ea-42ab-9423-2c29ad43ffc2" providerId="ADAL" clId="{9C0482CC-7B21-4E58-9C04-76BDD21871F7}" dt="2022-07-07T13:08:46.476" v="867" actId="20577"/>
          <ac:spMkLst>
            <pc:docMk/>
            <pc:sldMk cId="1671451482" sldId="336"/>
            <ac:spMk id="13" creationId="{00000000-0000-0000-0000-000000000000}"/>
          </ac:spMkLst>
        </pc:spChg>
      </pc:sldChg>
      <pc:sldChg chg="modSp mod">
        <pc:chgData name="Waldemar Nazarov" userId="a1536840-b8ea-42ab-9423-2c29ad43ffc2" providerId="ADAL" clId="{9C0482CC-7B21-4E58-9C04-76BDD21871F7}" dt="2022-07-17T14:21:33.828" v="2353" actId="207"/>
        <pc:sldMkLst>
          <pc:docMk/>
          <pc:sldMk cId="2160854721" sldId="337"/>
        </pc:sldMkLst>
        <pc:spChg chg="mod">
          <ac:chgData name="Waldemar Nazarov" userId="a1536840-b8ea-42ab-9423-2c29ad43ffc2" providerId="ADAL" clId="{9C0482CC-7B21-4E58-9C04-76BDD21871F7}" dt="2022-07-17T14:21:33.828" v="2353" actId="207"/>
          <ac:spMkLst>
            <pc:docMk/>
            <pc:sldMk cId="2160854721" sldId="337"/>
            <ac:spMk id="14" creationId="{E9B84B5D-B480-2248-910B-B225CAC5CF47}"/>
          </ac:spMkLst>
        </pc:spChg>
      </pc:sldChg>
      <pc:sldChg chg="modSp mod">
        <pc:chgData name="Waldemar Nazarov" userId="a1536840-b8ea-42ab-9423-2c29ad43ffc2" providerId="ADAL" clId="{9C0482CC-7B21-4E58-9C04-76BDD21871F7}" dt="2022-07-17T14:23:53.895" v="2436" actId="20577"/>
        <pc:sldMkLst>
          <pc:docMk/>
          <pc:sldMk cId="1514124452" sldId="338"/>
        </pc:sldMkLst>
        <pc:spChg chg="mod">
          <ac:chgData name="Waldemar Nazarov" userId="a1536840-b8ea-42ab-9423-2c29ad43ffc2" providerId="ADAL" clId="{9C0482CC-7B21-4E58-9C04-76BDD21871F7}" dt="2022-07-17T14:21:53.563" v="2355" actId="207"/>
          <ac:spMkLst>
            <pc:docMk/>
            <pc:sldMk cId="1514124452" sldId="338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17T14:23:48.959" v="2431" actId="20577"/>
          <ac:spMkLst>
            <pc:docMk/>
            <pc:sldMk cId="1514124452" sldId="338"/>
            <ac:spMk id="11" creationId="{891FC2F5-10ED-4B47-AD5A-B5CAFEE1D38E}"/>
          </ac:spMkLst>
        </pc:spChg>
        <pc:spChg chg="mod">
          <ac:chgData name="Waldemar Nazarov" userId="a1536840-b8ea-42ab-9423-2c29ad43ffc2" providerId="ADAL" clId="{9C0482CC-7B21-4E58-9C04-76BDD21871F7}" dt="2022-07-17T14:23:53.895" v="2436" actId="20577"/>
          <ac:spMkLst>
            <pc:docMk/>
            <pc:sldMk cId="1514124452" sldId="338"/>
            <ac:spMk id="13" creationId="{00000000-0000-0000-0000-000000000000}"/>
          </ac:spMkLst>
        </pc:spChg>
      </pc:sldChg>
      <pc:sldChg chg="addSp delSp modSp add mod">
        <pc:chgData name="Waldemar Nazarov" userId="a1536840-b8ea-42ab-9423-2c29ad43ffc2" providerId="ADAL" clId="{9C0482CC-7B21-4E58-9C04-76BDD21871F7}" dt="2022-07-21T10:10:13.156" v="3273" actId="20577"/>
        <pc:sldMkLst>
          <pc:docMk/>
          <pc:sldMk cId="287700621" sldId="339"/>
        </pc:sldMkLst>
        <pc:spChg chg="mod">
          <ac:chgData name="Waldemar Nazarov" userId="a1536840-b8ea-42ab-9423-2c29ad43ffc2" providerId="ADAL" clId="{9C0482CC-7B21-4E58-9C04-76BDD21871F7}" dt="2022-07-21T10:10:13.156" v="3273" actId="20577"/>
          <ac:spMkLst>
            <pc:docMk/>
            <pc:sldMk cId="287700621" sldId="339"/>
            <ac:spMk id="2" creationId="{00000000-0000-0000-0000-000000000000}"/>
          </ac:spMkLst>
        </pc:spChg>
        <pc:spChg chg="mod">
          <ac:chgData name="Waldemar Nazarov" userId="a1536840-b8ea-42ab-9423-2c29ad43ffc2" providerId="ADAL" clId="{9C0482CC-7B21-4E58-9C04-76BDD21871F7}" dt="2022-07-17T15:35:50.777" v="2469" actId="20577"/>
          <ac:spMkLst>
            <pc:docMk/>
            <pc:sldMk cId="287700621" sldId="339"/>
            <ac:spMk id="11" creationId="{891FC2F5-10ED-4B47-AD5A-B5CAFEE1D38E}"/>
          </ac:spMkLst>
        </pc:spChg>
        <pc:spChg chg="add del mod">
          <ac:chgData name="Waldemar Nazarov" userId="a1536840-b8ea-42ab-9423-2c29ad43ffc2" providerId="ADAL" clId="{9C0482CC-7B21-4E58-9C04-76BDD21871F7}" dt="2022-07-17T15:36:09.738" v="2494" actId="478"/>
          <ac:spMkLst>
            <pc:docMk/>
            <pc:sldMk cId="287700621" sldId="339"/>
            <ac:spMk id="13" creationId="{00000000-0000-0000-0000-000000000000}"/>
          </ac:spMkLst>
        </pc:spChg>
        <pc:graphicFrameChg chg="add del mod">
          <ac:chgData name="Waldemar Nazarov" userId="a1536840-b8ea-42ab-9423-2c29ad43ffc2" providerId="ADAL" clId="{9C0482CC-7B21-4E58-9C04-76BDD21871F7}" dt="2022-07-17T15:42:24.414" v="2622"/>
          <ac:graphicFrameMkLst>
            <pc:docMk/>
            <pc:sldMk cId="287700621" sldId="339"/>
            <ac:graphicFrameMk id="3" creationId="{FE93F3A3-871F-3B5D-3CC0-80EE09C892B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BA2A-D82D-4E4A-A220-21953110320C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91C2D-6AED-4290-AA82-79541EDC1CF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0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52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9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49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95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23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9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91C2D-6AED-4290-AA82-79541EDC1CF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8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F55B-8B36-4373-B093-3D1D7B869353}" type="datetime1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16D5-BAA5-4260-8C07-033569E645FF}" type="datetime1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650-D1A5-4B44-A4FE-E08525472D84}" type="datetime1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E1F2-B7EA-412C-B878-9027F92C86E6}" type="datetime1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2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79CA-7FF3-41ED-BF5F-BF347175D0A4}" type="datetime1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4F03-2625-40AB-A42E-2AB4EBB9D480}" type="datetime1">
              <a:rPr lang="fr-FR" smtClean="0"/>
              <a:t>21/07/2022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8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DAD7-31A0-418B-B9D2-B935B91D59E3}" type="datetime1">
              <a:rPr lang="fr-FR" smtClean="0"/>
              <a:t>21/07/2022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43E-6251-4656-A4B0-B9F3AED1D686}" type="datetime1">
              <a:rPr lang="fr-FR" smtClean="0"/>
              <a:t>21/07/2022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E72-C38B-487B-ABEE-91CD257E901C}" type="datetime1">
              <a:rPr lang="fr-FR" smtClean="0"/>
              <a:t>21/07/2022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5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E1AB-4896-4789-BC7C-6D29C7CF1685}" type="datetime1">
              <a:rPr lang="fr-FR" smtClean="0"/>
              <a:t>21/07/2022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0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1792-6682-4FD5-B429-3044924F49C5}" type="datetime1">
              <a:rPr lang="fr-FR" smtClean="0"/>
              <a:t>21/07/2022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064E-8F3E-4317-BC56-72A7711B0197}" type="datetime1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CDD1-B8D0-4CAC-9BED-B16354CE71C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2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tions.uslegal.com/b/bailiff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your-rights-bailiff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laurent.gautier@ubfc.fr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wanazaro@uni-mainz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9314" y="531416"/>
            <a:ext cx="10433154" cy="2144233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rgbClr val="B55B58"/>
                </a:solidFill>
              </a:rPr>
              <a:t>The Myth of Homogeneous Legal Languages</a:t>
            </a:r>
            <a:endParaRPr lang="fr-FR" sz="3400" b="1" dirty="0">
              <a:solidFill>
                <a:srgbClr val="B55B58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7476" y="5521370"/>
            <a:ext cx="6996829" cy="8862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800" dirty="0"/>
              <a:t>Pr. Laurent GAUTIER</a:t>
            </a:r>
            <a:endParaRPr lang="fr-FR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800" dirty="0"/>
              <a:t> 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Centre Interlangues Texte Image Langage (UBFC)</a:t>
            </a:r>
            <a:endParaRPr lang="fr-FR" sz="18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just"/>
            <a:endParaRPr lang="fr-F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7" y="176214"/>
            <a:ext cx="1078422" cy="6564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37" y="240499"/>
            <a:ext cx="942619" cy="5739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55" y="184876"/>
            <a:ext cx="1463361" cy="68524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572581" y="2049117"/>
            <a:ext cx="90390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cs typeface="Gill Sans Light"/>
              </a:rPr>
              <a:t>A Frame-Semantical Approach</a:t>
            </a:r>
            <a:endParaRPr lang="en-US" sz="2400" dirty="0">
              <a:latin typeface="+mj-lt"/>
              <a:cs typeface="Gill Sans Light"/>
            </a:endParaRPr>
          </a:p>
          <a:p>
            <a:pPr algn="ctr"/>
            <a:endParaRPr lang="en-US" sz="2400" dirty="0">
              <a:latin typeface="+mj-lt"/>
              <a:cs typeface="Gill Sans Light"/>
            </a:endParaRPr>
          </a:p>
          <a:p>
            <a:pPr algn="ctr"/>
            <a:r>
              <a:rPr lang="en-US" sz="2400" dirty="0">
                <a:latin typeface="+mj-lt"/>
                <a:cs typeface="Gill Sans Light"/>
              </a:rPr>
              <a:t>4th European Conference of the</a:t>
            </a:r>
          </a:p>
          <a:p>
            <a:pPr algn="ctr"/>
            <a:r>
              <a:rPr lang="en-US" sz="2400" dirty="0">
                <a:latin typeface="+mj-lt"/>
                <a:cs typeface="Gill Sans Light"/>
              </a:rPr>
              <a:t>International Association of Forensic and Legal Linguistics (IAFLL)</a:t>
            </a:r>
            <a:endParaRPr lang="en-US" sz="2000" dirty="0">
              <a:latin typeface="+mj-lt"/>
              <a:cs typeface="Gill Sans Light"/>
            </a:endParaRPr>
          </a:p>
          <a:p>
            <a:pPr algn="ctr"/>
            <a:r>
              <a:rPr lang="en-US" sz="2000" dirty="0">
                <a:latin typeface="+mj-lt"/>
                <a:cs typeface="Gill Sans Light"/>
              </a:rPr>
              <a:t>July 18-21,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BB2893-44CE-4D51-B57D-EF4F9FD5A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13" y="-205178"/>
            <a:ext cx="1848692" cy="133105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0A896A-7A4A-4B93-BDB7-06D31364B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77" y="188452"/>
            <a:ext cx="1175136" cy="783424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6BDF1441-51EC-46B6-BA5A-FB472CFAE228}"/>
              </a:ext>
            </a:extLst>
          </p:cNvPr>
          <p:cNvSpPr txBox="1">
            <a:spLocks/>
          </p:cNvSpPr>
          <p:nvPr/>
        </p:nvSpPr>
        <p:spPr>
          <a:xfrm>
            <a:off x="3411750" y="4280860"/>
            <a:ext cx="7100079" cy="88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Waldemar NAZAROV</a:t>
            </a:r>
            <a:endParaRPr lang="fr-FR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800" dirty="0"/>
              <a:t> 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Centre Interlangues Texte Image Langage (UBFC)</a:t>
            </a:r>
          </a:p>
          <a:p>
            <a:r>
              <a:rPr lang="fr-FR" sz="1800" dirty="0" err="1">
                <a:solidFill>
                  <a:schemeClr val="bg2">
                    <a:lumMod val="50000"/>
                  </a:schemeClr>
                </a:solidFill>
              </a:rPr>
              <a:t>Fachbereich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 Translations-,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</a:rPr>
              <a:t>Sprach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</a:rPr>
              <a:t>und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</a:rPr>
              <a:t>Kulturwissenschaft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 (JGU)</a:t>
            </a:r>
          </a:p>
          <a:p>
            <a:pPr algn="just"/>
            <a:endParaRPr lang="fr-FR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34095" y="2574870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2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79120" y="343743"/>
            <a:ext cx="10774680" cy="63674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 err="1">
                <a:solidFill>
                  <a:srgbClr val="B55B58"/>
                </a:solidFill>
              </a:rPr>
              <a:t>Structure</a:t>
            </a:r>
            <a:endParaRPr lang="de-DE" sz="4000" b="1" dirty="0">
              <a:solidFill>
                <a:srgbClr val="B55B58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85039" y="1918671"/>
            <a:ext cx="10162842" cy="3494330"/>
          </a:xfrm>
        </p:spPr>
        <p:txBody>
          <a:bodyPr>
            <a:normAutofit fontScale="92500"/>
          </a:bodyPr>
          <a:lstStyle/>
          <a:p>
            <a:pPr marL="1200150" lvl="1" indent="-742950">
              <a:buAutoNum type="arabicParenR"/>
            </a:pPr>
            <a:r>
              <a:rPr lang="en-CA" sz="44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Introduction</a:t>
            </a:r>
          </a:p>
          <a:p>
            <a:pPr marL="1200150" lvl="1" indent="-742950">
              <a:buFont typeface="Arial" panose="020B0604020202020204" pitchFamily="34" charset="0"/>
              <a:buAutoNum type="arabicParenR"/>
            </a:pPr>
            <a:r>
              <a:rPr lang="en-CA" sz="44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Legal Language and </a:t>
            </a:r>
            <a:r>
              <a:rPr lang="en-CA" sz="44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Jurilinguistics</a:t>
            </a:r>
            <a:endParaRPr lang="en-CA" sz="44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marL="1200150" lvl="1" indent="-742950">
              <a:buFont typeface="Arial" panose="020B0604020202020204" pitchFamily="34" charset="0"/>
              <a:buAutoNum type="arabicParenR"/>
            </a:pPr>
            <a:r>
              <a:rPr lang="en-CA" sz="44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Frame Semantics as a Describing Tool</a:t>
            </a:r>
          </a:p>
          <a:p>
            <a:pPr marL="1200150" lvl="1" indent="-742950">
              <a:buFont typeface="Arial" panose="020B0604020202020204" pitchFamily="34" charset="0"/>
              <a:buAutoNum type="arabicParenR"/>
            </a:pPr>
            <a:r>
              <a:rPr lang="en-CA" sz="44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System-Dependence of Legal Languages</a:t>
            </a:r>
          </a:p>
          <a:p>
            <a:pPr marL="1200150" lvl="1" indent="-742950">
              <a:buAutoNum type="arabicParenR"/>
            </a:pPr>
            <a:r>
              <a:rPr lang="en-CA" sz="44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References</a:t>
            </a:r>
          </a:p>
          <a:p>
            <a:pPr marL="914400" lvl="1" indent="-457200">
              <a:buFont typeface="+mj-lt"/>
              <a:buAutoNum type="arabicPeriod"/>
            </a:pPr>
            <a:endParaRPr lang="en-CA" sz="44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11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34095" y="2574870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3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79120" y="975723"/>
            <a:ext cx="10774680" cy="63674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Specialized </a:t>
            </a:r>
            <a:r>
              <a:rPr lang="de-DE" sz="4000" b="1" dirty="0" err="1"/>
              <a:t>Languages</a:t>
            </a:r>
            <a:r>
              <a:rPr lang="de-DE" sz="4000" b="1" dirty="0"/>
              <a:t> and Translation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830353"/>
            <a:ext cx="10720227" cy="4574377"/>
          </a:xfrm>
        </p:spPr>
        <p:txBody>
          <a:bodyPr>
            <a:normAutofit fontScale="55000" lnSpcReduction="20000"/>
          </a:bodyPr>
          <a:lstStyle/>
          <a:p>
            <a:r>
              <a:rPr lang="fr-FR" sz="3600" dirty="0" err="1">
                <a:ea typeface="Avenir Next Condensed" charset="0"/>
                <a:cs typeface="Avenir Next Condensed" charset="0"/>
              </a:rPr>
              <a:t>Specialist</a:t>
            </a:r>
            <a:r>
              <a:rPr lang="fr-FR" sz="3600" dirty="0">
                <a:ea typeface="Avenir Next Condensed" charset="0"/>
                <a:cs typeface="Avenir Next Condensed" charset="0"/>
              </a:rPr>
              <a:t> </a:t>
            </a:r>
            <a:r>
              <a:rPr lang="fr-FR" sz="3600" dirty="0" err="1">
                <a:ea typeface="Avenir Next Condensed" charset="0"/>
                <a:cs typeface="Avenir Next Condensed" charset="0"/>
              </a:rPr>
              <a:t>Language</a:t>
            </a:r>
            <a:r>
              <a:rPr lang="fr-FR" sz="3200" dirty="0">
                <a:ea typeface="Avenir Next Condensed" charset="0"/>
                <a:cs typeface="Avenir Next Condensed" charset="0"/>
              </a:rPr>
              <a:t>:</a:t>
            </a:r>
          </a:p>
          <a:p>
            <a:pPr marL="457200" lvl="1" indent="0">
              <a:buNone/>
            </a:pPr>
            <a:r>
              <a:rPr lang="de-DE" sz="3200" dirty="0">
                <a:ea typeface="Avenir Next Condensed" charset="0"/>
                <a:cs typeface="Avenir Next Condensed" charset="0"/>
              </a:rPr>
              <a:t>Communication </a:t>
            </a:r>
            <a:r>
              <a:rPr lang="de-DE" sz="3200" dirty="0" err="1">
                <a:ea typeface="Avenir Next Condensed" charset="0"/>
                <a:cs typeface="Avenir Next Condensed" charset="0"/>
              </a:rPr>
              <a:t>between</a:t>
            </a:r>
            <a:r>
              <a:rPr lang="de-DE" sz="3200" dirty="0">
                <a:ea typeface="Avenir Next Condensed" charset="0"/>
                <a:cs typeface="Avenir Next Condensed" charset="0"/>
              </a:rPr>
              <a:t> </a:t>
            </a:r>
            <a:r>
              <a:rPr lang="de-DE" sz="3200" dirty="0" err="1">
                <a:ea typeface="Avenir Next Condensed" charset="0"/>
                <a:cs typeface="Avenir Next Condensed" charset="0"/>
              </a:rPr>
              <a:t>experts</a:t>
            </a:r>
            <a:r>
              <a:rPr lang="de-DE" sz="3200" dirty="0">
                <a:ea typeface="Avenir Next Condensed" charset="0"/>
                <a:cs typeface="Avenir Next Condensed" charset="0"/>
              </a:rPr>
              <a:t> </a:t>
            </a:r>
            <a:r>
              <a:rPr lang="de-DE" sz="3200" dirty="0" err="1">
                <a:ea typeface="Avenir Next Condensed" charset="0"/>
                <a:cs typeface="Avenir Next Condensed" charset="0"/>
              </a:rPr>
              <a:t>within</a:t>
            </a:r>
            <a:r>
              <a:rPr lang="de-DE" sz="3200" dirty="0">
                <a:ea typeface="Avenir Next Condensed" charset="0"/>
                <a:cs typeface="Avenir Next Condensed" charset="0"/>
              </a:rPr>
              <a:t> a </a:t>
            </a:r>
            <a:r>
              <a:rPr lang="de-DE" sz="3200" dirty="0" err="1">
                <a:ea typeface="Avenir Next Condensed" charset="0"/>
                <a:cs typeface="Avenir Next Condensed" charset="0"/>
              </a:rPr>
              <a:t>subject</a:t>
            </a:r>
            <a:r>
              <a:rPr lang="de-DE" sz="3200" dirty="0">
                <a:ea typeface="Avenir Next Condensed" charset="0"/>
                <a:cs typeface="Avenir Next Condensed" charset="0"/>
              </a:rPr>
              <a:t> matter (</a:t>
            </a:r>
            <a:r>
              <a:rPr lang="de-DE" sz="32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Arntz/Picht/Schmitz 2014</a:t>
            </a:r>
            <a:r>
              <a:rPr lang="de-DE" sz="3200" dirty="0">
                <a:ea typeface="Avenir Next Condensed" charset="0"/>
                <a:cs typeface="Avenir Next Condensed" charset="0"/>
              </a:rPr>
              <a:t>; </a:t>
            </a:r>
            <a:r>
              <a:rPr lang="fr-FR" sz="32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Hoffmann 1987</a:t>
            </a:r>
            <a:r>
              <a:rPr lang="fr-FR" sz="3200" dirty="0">
                <a:ea typeface="Avenir Next Condensed" charset="0"/>
                <a:cs typeface="Avenir Next Condensed" charset="0"/>
              </a:rPr>
              <a:t>)</a:t>
            </a:r>
          </a:p>
          <a:p>
            <a:pPr marL="457200" lvl="1" indent="0">
              <a:buNone/>
            </a:pPr>
            <a:endParaRPr lang="fr-FR" sz="3200" dirty="0">
              <a:ea typeface="Avenir Next Condensed" charset="0"/>
              <a:cs typeface="Avenir Next Condensed" charset="0"/>
            </a:endParaRPr>
          </a:p>
          <a:p>
            <a:r>
              <a:rPr lang="de-DE" sz="3600" dirty="0">
                <a:ea typeface="Avenir Next Condensed" charset="0"/>
                <a:cs typeface="Avenir Next Condensed" charset="0"/>
              </a:rPr>
              <a:t>Culture-</a:t>
            </a:r>
            <a:r>
              <a:rPr lang="de-DE" sz="3600" dirty="0" err="1">
                <a:ea typeface="Avenir Next Condensed" charset="0"/>
                <a:cs typeface="Avenir Next Condensed" charset="0"/>
              </a:rPr>
              <a:t>specific</a:t>
            </a:r>
            <a:r>
              <a:rPr lang="de-DE" sz="3600" dirty="0">
                <a:ea typeface="Avenir Next Condensed" charset="0"/>
                <a:cs typeface="Avenir Next Condensed" charset="0"/>
              </a:rPr>
              <a:t> </a:t>
            </a:r>
            <a:r>
              <a:rPr lang="de-DE" sz="3600" dirty="0" err="1">
                <a:ea typeface="Avenir Next Condensed" charset="0"/>
                <a:cs typeface="Avenir Next Condensed" charset="0"/>
              </a:rPr>
              <a:t>items</a:t>
            </a:r>
            <a:r>
              <a:rPr lang="de-DE" sz="3600" dirty="0">
                <a:ea typeface="Avenir Next Condensed" charset="0"/>
                <a:cs typeface="Avenir Next Condensed" charset="0"/>
              </a:rPr>
              <a:t> in </a:t>
            </a:r>
            <a:r>
              <a:rPr lang="de-DE" sz="3600" dirty="0" err="1">
                <a:ea typeface="Avenir Next Condensed" charset="0"/>
                <a:cs typeface="Avenir Next Condensed" charset="0"/>
              </a:rPr>
              <a:t>specialist</a:t>
            </a:r>
            <a:r>
              <a:rPr lang="de-DE" sz="3600" dirty="0">
                <a:ea typeface="Avenir Next Condensed" charset="0"/>
                <a:cs typeface="Avenir Next Condensed" charset="0"/>
              </a:rPr>
              <a:t> </a:t>
            </a:r>
            <a:r>
              <a:rPr lang="de-DE" sz="3600" dirty="0" err="1">
                <a:ea typeface="Avenir Next Condensed" charset="0"/>
                <a:cs typeface="Avenir Next Condensed" charset="0"/>
              </a:rPr>
              <a:t>languages</a:t>
            </a:r>
            <a:r>
              <a:rPr lang="de-DE" sz="3600" dirty="0">
                <a:ea typeface="Avenir Next Condensed" charset="0"/>
                <a:cs typeface="Avenir Next Condensed" charset="0"/>
              </a:rPr>
              <a:t> (</a:t>
            </a:r>
            <a:r>
              <a:rPr lang="de-DE" sz="3600" dirty="0" err="1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Reinart</a:t>
            </a:r>
            <a:r>
              <a:rPr lang="de-DE" sz="36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 2009</a:t>
            </a:r>
            <a:r>
              <a:rPr lang="de-DE" sz="3600" dirty="0">
                <a:ea typeface="Avenir Next Condensed" charset="0"/>
                <a:cs typeface="Avenir Next Condensed" charset="0"/>
              </a:rPr>
              <a:t>)</a:t>
            </a:r>
          </a:p>
          <a:p>
            <a:pPr marL="914400" lvl="2" indent="0">
              <a:buNone/>
            </a:pPr>
            <a:endParaRPr lang="de-DE" sz="3200" dirty="0">
              <a:ea typeface="Avenir Next Condensed" charset="0"/>
              <a:cs typeface="Avenir Next Condensed" charset="0"/>
            </a:endParaRPr>
          </a:p>
          <a:p>
            <a:pPr lvl="1"/>
            <a:r>
              <a:rPr lang="de-DE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But </a:t>
            </a:r>
            <a:r>
              <a:rPr lang="de-DE" sz="32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generally</a:t>
            </a:r>
            <a:r>
              <a:rPr lang="de-DE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uniform </a:t>
            </a:r>
            <a:r>
              <a:rPr lang="de-DE" sz="32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specialized</a:t>
            </a:r>
            <a:r>
              <a:rPr lang="de-DE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</a:t>
            </a:r>
            <a:r>
              <a:rPr lang="de-DE" sz="32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fields</a:t>
            </a:r>
            <a:r>
              <a:rPr lang="de-DE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: </a:t>
            </a:r>
            <a:r>
              <a:rPr lang="de-DE" sz="3200" b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medicine</a:t>
            </a:r>
            <a:r>
              <a:rPr lang="de-DE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, </a:t>
            </a:r>
            <a:r>
              <a:rPr lang="de-DE" sz="3200" b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geography</a:t>
            </a:r>
            <a:r>
              <a:rPr lang="de-DE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, </a:t>
            </a:r>
            <a:r>
              <a:rPr lang="de-DE" sz="3200" b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chemistry</a:t>
            </a:r>
            <a:r>
              <a:rPr lang="de-DE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, …</a:t>
            </a:r>
            <a:endParaRPr lang="de-DE" sz="32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« </a:t>
            </a:r>
            <a:r>
              <a:rPr lang="fr-FR" sz="3200" b="1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pneumonie </a:t>
            </a: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» 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(FR)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« </a:t>
            </a:r>
            <a:r>
              <a:rPr lang="fr-FR" sz="3200" b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pneumonia</a:t>
            </a: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 » 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(EN)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« </a:t>
            </a:r>
            <a:r>
              <a:rPr lang="fr-FR" sz="3200" b="1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Pneumonie </a:t>
            </a: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»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(DE) </a:t>
            </a:r>
          </a:p>
          <a:p>
            <a:pPr marL="914400" lvl="2" indent="0">
              <a:buNone/>
            </a:pPr>
            <a:endParaRPr lang="fr-FR" sz="32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r>
              <a:rPr lang="fr-FR" sz="36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Official </a:t>
            </a:r>
            <a:r>
              <a:rPr lang="fr-FR" sz="36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languages</a:t>
            </a:r>
            <a:r>
              <a:rPr lang="fr-FR" sz="36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of </a:t>
            </a:r>
            <a:r>
              <a:rPr lang="fr-FR" sz="36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multilingual</a:t>
            </a:r>
            <a:r>
              <a:rPr lang="fr-FR" sz="36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</a:t>
            </a:r>
            <a:r>
              <a:rPr lang="fr-FR" sz="36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legal</a:t>
            </a:r>
            <a:r>
              <a:rPr lang="fr-FR" sz="36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</a:t>
            </a:r>
            <a:r>
              <a:rPr lang="fr-FR" sz="36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systems</a:t>
            </a:r>
            <a:r>
              <a:rPr lang="fr-FR" sz="36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, incl. supranational </a:t>
            </a:r>
            <a:r>
              <a:rPr lang="fr-FR" sz="36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level</a:t>
            </a:r>
            <a:endParaRPr lang="fr-FR" sz="36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lvl="1"/>
            <a:r>
              <a:rPr lang="fr-FR" sz="3200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« corédaction » 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 </a:t>
            </a:r>
            <a:r>
              <a:rPr lang="fr-FR" sz="32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legal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</a:t>
            </a:r>
            <a:r>
              <a:rPr lang="fr-FR" sz="32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tool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(</a:t>
            </a:r>
            <a:r>
              <a:rPr lang="fr-FR" sz="3200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Dullion 2014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Full </a:t>
            </a:r>
            <a:r>
              <a:rPr lang="fr-FR" sz="32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equivalence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(</a:t>
            </a:r>
            <a:r>
              <a:rPr lang="fr-FR" sz="3200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Cao 2007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fr-FR" sz="32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CH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: </a:t>
            </a:r>
            <a:r>
              <a:rPr lang="fr-FR" sz="3200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Des personnes morales 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/ </a:t>
            </a:r>
            <a:r>
              <a:rPr lang="fr-FR" sz="3200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Die </a:t>
            </a:r>
            <a:r>
              <a:rPr lang="fr-FR" sz="3200" i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juristischen</a:t>
            </a:r>
            <a:r>
              <a:rPr lang="fr-FR" sz="3200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</a:t>
            </a:r>
            <a:r>
              <a:rPr lang="fr-FR" sz="3200" i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Personen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  (</a:t>
            </a:r>
            <a:r>
              <a:rPr lang="fr-FR" sz="3200" dirty="0" err="1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Title</a:t>
            </a:r>
            <a:r>
              <a:rPr lang="fr-FR" sz="3200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2, Book 1 </a:t>
            </a:r>
            <a:r>
              <a:rPr lang="fr-FR" sz="3200" dirty="0" err="1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Swiss</a:t>
            </a:r>
            <a:r>
              <a:rPr lang="fr-FR" sz="3200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Civil Code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3200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personne morale 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(</a:t>
            </a: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FR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 ≠ </a:t>
            </a:r>
            <a:r>
              <a:rPr lang="fr-FR" sz="3200" i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juristische</a:t>
            </a:r>
            <a:r>
              <a:rPr lang="fr-FR" sz="3200" i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Person 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(</a:t>
            </a:r>
            <a:r>
              <a:rPr lang="fr-FR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DE</a:t>
            </a:r>
            <a:r>
              <a:rPr lang="fr-FR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r-FR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endParaRPr lang="fr-FR" sz="32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fr-FR" sz="24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1FC2F5-10ED-4B47-AD5A-B5CAFEE1D38E}"/>
              </a:ext>
            </a:extLst>
          </p:cNvPr>
          <p:cNvSpPr txBox="1">
            <a:spLocks/>
          </p:cNvSpPr>
          <p:nvPr/>
        </p:nvSpPr>
        <p:spPr>
          <a:xfrm>
            <a:off x="579120" y="183394"/>
            <a:ext cx="10774680" cy="63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rgbClr val="B55B58"/>
                </a:solidFill>
              </a:rPr>
              <a:t>1) </a:t>
            </a:r>
            <a:r>
              <a:rPr lang="de-DE" sz="4000" b="1" dirty="0" err="1">
                <a:solidFill>
                  <a:srgbClr val="B55B58"/>
                </a:solidFill>
              </a:rPr>
              <a:t>Introduction</a:t>
            </a:r>
            <a:endParaRPr lang="de-DE" sz="4000" b="1" dirty="0">
              <a:solidFill>
                <a:srgbClr val="B55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34095" y="2574870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4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3987" y="1689796"/>
            <a:ext cx="11317182" cy="4275625"/>
          </a:xfrm>
        </p:spPr>
        <p:txBody>
          <a:bodyPr>
            <a:normAutofit/>
          </a:bodyPr>
          <a:lstStyle/>
          <a:p>
            <a:r>
              <a:rPr lang="fr-FR" dirty="0">
                <a:ea typeface="Avenir Next Condensed" charset="0"/>
                <a:cs typeface="Avenir Next Condensed" charset="0"/>
              </a:rPr>
              <a:t>Legal translation (</a:t>
            </a:r>
            <a:r>
              <a:rPr lang="fr-FR" dirty="0" err="1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Sandrini</a:t>
            </a:r>
            <a:r>
              <a:rPr lang="fr-FR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 1999</a:t>
            </a:r>
            <a:r>
              <a:rPr lang="fr-FR" dirty="0">
                <a:ea typeface="Avenir Next Condensed" charset="0"/>
                <a:cs typeface="Avenir Next Condensed" charset="0"/>
              </a:rPr>
              <a:t>):</a:t>
            </a:r>
          </a:p>
          <a:p>
            <a:pPr lvl="1"/>
            <a:r>
              <a:rPr lang="fr-FR" sz="2000" dirty="0">
                <a:ea typeface="Avenir Next Condensed" charset="0"/>
                <a:cs typeface="Avenir Next Condensed" charset="0"/>
              </a:rPr>
              <a:t>Source </a:t>
            </a:r>
            <a:r>
              <a:rPr lang="fr-FR" sz="2000" dirty="0" err="1">
                <a:ea typeface="Avenir Next Condensed" charset="0"/>
                <a:cs typeface="Avenir Next Condensed" charset="0"/>
              </a:rPr>
              <a:t>legal</a:t>
            </a:r>
            <a:r>
              <a:rPr lang="fr-FR" sz="2000" dirty="0">
                <a:ea typeface="Avenir Next Condensed" charset="0"/>
                <a:cs typeface="Avenir Next Condensed" charset="0"/>
              </a:rPr>
              <a:t> </a:t>
            </a:r>
            <a:r>
              <a:rPr lang="fr-FR" sz="2000" dirty="0" err="1">
                <a:ea typeface="Avenir Next Condensed" charset="0"/>
                <a:cs typeface="Avenir Next Condensed" charset="0"/>
              </a:rPr>
              <a:t>language</a:t>
            </a:r>
            <a:r>
              <a:rPr lang="fr-FR" sz="2000" dirty="0">
                <a:ea typeface="Avenir Next Condensed" charset="0"/>
                <a:cs typeface="Avenir Next Condensed" charset="0"/>
              </a:rPr>
              <a:t> &gt; </a:t>
            </a:r>
            <a:r>
              <a:rPr lang="fr-FR" sz="2000" dirty="0" err="1">
                <a:ea typeface="Avenir Next Condensed" charset="0"/>
                <a:cs typeface="Avenir Next Condensed" charset="0"/>
              </a:rPr>
              <a:t>target</a:t>
            </a:r>
            <a:r>
              <a:rPr lang="fr-FR" sz="2000" dirty="0">
                <a:ea typeface="Avenir Next Condensed" charset="0"/>
                <a:cs typeface="Avenir Next Condensed" charset="0"/>
              </a:rPr>
              <a:t> </a:t>
            </a:r>
            <a:r>
              <a:rPr lang="fr-FR" sz="2000" dirty="0" err="1">
                <a:ea typeface="Avenir Next Condensed" charset="0"/>
                <a:cs typeface="Avenir Next Condensed" charset="0"/>
              </a:rPr>
              <a:t>legal</a:t>
            </a:r>
            <a:r>
              <a:rPr lang="fr-FR" sz="2000" dirty="0">
                <a:ea typeface="Avenir Next Condensed" charset="0"/>
                <a:cs typeface="Avenir Next Condensed" charset="0"/>
              </a:rPr>
              <a:t> </a:t>
            </a:r>
            <a:r>
              <a:rPr lang="fr-FR" sz="2000" dirty="0" err="1">
                <a:ea typeface="Avenir Next Condensed" charset="0"/>
                <a:cs typeface="Avenir Next Condensed" charset="0"/>
              </a:rPr>
              <a:t>language</a:t>
            </a:r>
            <a:endParaRPr lang="fr-FR" sz="2000" dirty="0">
              <a:ea typeface="Avenir Next Condensed" charset="0"/>
              <a:cs typeface="Avenir Next Condensed" charset="0"/>
            </a:endParaRPr>
          </a:p>
          <a:p>
            <a:pPr lvl="1"/>
            <a:r>
              <a:rPr lang="fr-FR" sz="20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Source </a:t>
            </a:r>
            <a:r>
              <a:rPr lang="fr-FR" sz="20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legal</a:t>
            </a:r>
            <a:r>
              <a:rPr lang="fr-FR" sz="20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system &gt; </a:t>
            </a:r>
            <a:r>
              <a:rPr lang="fr-FR" sz="20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target</a:t>
            </a:r>
            <a:r>
              <a:rPr lang="fr-FR" sz="20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legal</a:t>
            </a:r>
            <a:r>
              <a:rPr lang="fr-FR" sz="20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system</a:t>
            </a:r>
          </a:p>
          <a:p>
            <a:pPr marL="457200" lvl="1" indent="0">
              <a:buNone/>
            </a:pPr>
            <a:endParaRPr lang="fr-FR" sz="2000" dirty="0">
              <a:ea typeface="Avenir Next Condensed" charset="0"/>
              <a:cs typeface="Avenir Next Condensed" charset="0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fr-FR" sz="2000" dirty="0">
                <a:ea typeface="Avenir Next Condensed" charset="0"/>
                <a:cs typeface="Avenir Next Condensed" charset="0"/>
              </a:rPr>
              <a:t>Legal </a:t>
            </a:r>
            <a:r>
              <a:rPr lang="fr-FR" sz="2000" dirty="0" err="1">
                <a:ea typeface="Avenir Next Condensed" charset="0"/>
                <a:cs typeface="Avenir Next Condensed" charset="0"/>
              </a:rPr>
              <a:t>comparison</a:t>
            </a:r>
            <a:r>
              <a:rPr lang="fr-FR" sz="2000" dirty="0">
                <a:ea typeface="Avenir Next Condensed" charset="0"/>
                <a:cs typeface="Avenir Next Condensed" charset="0"/>
              </a:rPr>
              <a:t> (</a:t>
            </a:r>
            <a:r>
              <a:rPr lang="fr-FR" sz="20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De Groot 1999</a:t>
            </a:r>
            <a:r>
              <a:rPr lang="fr-FR" sz="2000" dirty="0">
                <a:ea typeface="Avenir Next Condensed" charset="0"/>
                <a:cs typeface="Avenir Next Condensed" charset="0"/>
              </a:rPr>
              <a:t>; </a:t>
            </a:r>
            <a:r>
              <a:rPr lang="fr-FR" sz="2000" dirty="0" err="1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Dullion</a:t>
            </a:r>
            <a:r>
              <a:rPr lang="fr-FR" sz="20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 2015</a:t>
            </a:r>
            <a:r>
              <a:rPr lang="fr-FR" sz="2000" dirty="0">
                <a:ea typeface="Avenir Next Condensed" charset="0"/>
                <a:cs typeface="Avenir Next Condensed" charset="0"/>
              </a:rPr>
              <a:t>) </a:t>
            </a:r>
            <a:r>
              <a:rPr lang="fr-FR" sz="20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 no </a:t>
            </a:r>
            <a:r>
              <a:rPr lang="fr-FR" sz="2000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equivalence</a:t>
            </a:r>
            <a:endParaRPr lang="fr-FR" sz="20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r>
              <a:rPr lang="fr-FR" sz="2400" i="1" dirty="0">
                <a:ea typeface="Avenir Next Condensed" charset="0"/>
                <a:cs typeface="Avenir Next Condensed" charset="0"/>
              </a:rPr>
              <a:t>jurilinguistique</a:t>
            </a:r>
            <a:r>
              <a:rPr lang="fr-FR" sz="2400" dirty="0">
                <a:ea typeface="Avenir Next Condensed" charset="0"/>
                <a:cs typeface="Avenir Next Condensed" charset="0"/>
              </a:rPr>
              <a:t>: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originated</a:t>
            </a:r>
            <a:r>
              <a:rPr lang="fr-FR" sz="2400" dirty="0">
                <a:ea typeface="Avenir Next Condensed" charset="0"/>
                <a:cs typeface="Avenir Next Condensed" charset="0"/>
              </a:rPr>
              <a:t> in </a:t>
            </a:r>
            <a:r>
              <a:rPr lang="en-US" sz="2400" b="1" dirty="0">
                <a:ea typeface="Avenir Next Condensed" charset="0"/>
                <a:cs typeface="Avenir Next Condensed" charset="0"/>
              </a:rPr>
              <a:t>Canada</a:t>
            </a:r>
            <a:r>
              <a:rPr lang="en-US" sz="2400" dirty="0">
                <a:ea typeface="Avenir Next Condensed" charset="0"/>
                <a:cs typeface="Avenir Next Condensed" charset="0"/>
              </a:rPr>
              <a:t>, a country with two languages and two legal systems (</a:t>
            </a:r>
            <a:r>
              <a:rPr lang="en-US" sz="2400" dirty="0" err="1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Gémar</a:t>
            </a:r>
            <a:r>
              <a:rPr lang="en-US" sz="24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 2011</a:t>
            </a:r>
            <a:r>
              <a:rPr lang="en-US" sz="2400" dirty="0">
                <a:ea typeface="Avenir Next Condensed" charset="0"/>
                <a:cs typeface="Avenir Next Condensed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ea typeface="Avenir Next Condensed" charset="0"/>
              <a:cs typeface="Avenir Next Condensed" charset="0"/>
            </a:endParaRPr>
          </a:p>
          <a:p>
            <a:r>
              <a:rPr lang="fr-FR" sz="2400" b="1" dirty="0">
                <a:ea typeface="Avenir Next Condensed" charset="0"/>
                <a:cs typeface="Avenir Next Condensed" charset="0"/>
              </a:rPr>
              <a:t>Lexical-</a:t>
            </a:r>
            <a:r>
              <a:rPr lang="fr-FR" sz="2400" b="1" dirty="0" err="1">
                <a:ea typeface="Avenir Next Condensed" charset="0"/>
                <a:cs typeface="Avenir Next Condensed" charset="0"/>
              </a:rPr>
              <a:t>terminological</a:t>
            </a:r>
            <a:r>
              <a:rPr lang="fr-FR" sz="2400" b="1" dirty="0">
                <a:ea typeface="Avenir Next Condensed" charset="0"/>
                <a:cs typeface="Avenir Next Condensed" charset="0"/>
              </a:rPr>
              <a:t>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characteristic</a:t>
            </a:r>
            <a:r>
              <a:rPr lang="fr-FR" sz="2400" dirty="0">
                <a:ea typeface="Avenir Next Condensed" charset="0"/>
                <a:cs typeface="Avenir Next Condensed" charset="0"/>
              </a:rPr>
              <a:t> of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legal</a:t>
            </a:r>
            <a:r>
              <a:rPr lang="fr-FR" sz="2400" dirty="0">
                <a:ea typeface="Avenir Next Condensed" charset="0"/>
                <a:cs typeface="Avenir Next Condensed" charset="0"/>
              </a:rPr>
              <a:t>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language</a:t>
            </a:r>
            <a:r>
              <a:rPr lang="fr-FR" sz="2400" dirty="0">
                <a:ea typeface="Avenir Next Condensed" charset="0"/>
                <a:cs typeface="Avenir Next Condensed" charset="0"/>
              </a:rPr>
              <a:t>: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semantics</a:t>
            </a:r>
            <a:r>
              <a:rPr lang="fr-FR" sz="2400" dirty="0">
                <a:ea typeface="Avenir Next Condensed" charset="0"/>
                <a:cs typeface="Avenir Next Condensed" charset="0"/>
              </a:rPr>
              <a:t>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with</a:t>
            </a:r>
            <a:r>
              <a:rPr lang="fr-FR" sz="2400" dirty="0">
                <a:ea typeface="Avenir Next Condensed" charset="0"/>
                <a:cs typeface="Avenir Next Condensed" charset="0"/>
              </a:rPr>
              <a:t> </a:t>
            </a:r>
            <a:r>
              <a:rPr lang="fr-FR" sz="2400" dirty="0" err="1">
                <a:ea typeface="Avenir Next Condensed" charset="0"/>
                <a:cs typeface="Avenir Next Condensed" charset="0"/>
              </a:rPr>
              <a:t>link</a:t>
            </a:r>
            <a:r>
              <a:rPr lang="fr-FR" sz="2400" dirty="0">
                <a:ea typeface="Avenir Next Condensed" charset="0"/>
                <a:cs typeface="Avenir Next Condensed" charset="0"/>
              </a:rPr>
              <a:t> to one system (</a:t>
            </a:r>
            <a:r>
              <a:rPr lang="fr-FR" sz="2400" dirty="0" err="1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Wiesmann</a:t>
            </a:r>
            <a:r>
              <a:rPr lang="fr-FR" sz="2400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 2004</a:t>
            </a:r>
            <a:r>
              <a:rPr lang="fr-FR" sz="2400" dirty="0">
                <a:ea typeface="Avenir Next Condensed" charset="0"/>
                <a:cs typeface="Avenir Next Condensed" charset="0"/>
              </a:rPr>
              <a:t>)</a:t>
            </a:r>
            <a:endParaRPr lang="fr-FR" sz="2000" dirty="0">
              <a:ea typeface="Avenir Next Condensed" charset="0"/>
              <a:cs typeface="Avenir Next Condensed" charset="0"/>
            </a:endParaRPr>
          </a:p>
          <a:p>
            <a:pPr marL="0" indent="0">
              <a:buNone/>
            </a:pPr>
            <a:endParaRPr lang="de-DE" sz="2600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E552FA3-8DC6-C090-0CC2-A5482325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975723"/>
            <a:ext cx="10774680" cy="63674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Legal Translation </a:t>
            </a:r>
            <a:r>
              <a:rPr lang="de-DE" sz="4000" b="1" dirty="0" err="1"/>
              <a:t>as</a:t>
            </a:r>
            <a:r>
              <a:rPr lang="de-DE" sz="4000" b="1" dirty="0"/>
              <a:t> </a:t>
            </a:r>
            <a:r>
              <a:rPr lang="de-DE" sz="4000" b="1" dirty="0" err="1"/>
              <a:t>Comparison</a:t>
            </a:r>
            <a:r>
              <a:rPr lang="de-DE" sz="4000" b="1" dirty="0"/>
              <a:t> </a:t>
            </a:r>
            <a:r>
              <a:rPr lang="de-DE" sz="4000" b="1" dirty="0" err="1"/>
              <a:t>of</a:t>
            </a:r>
            <a:r>
              <a:rPr lang="de-DE" sz="4000" b="1" dirty="0"/>
              <a:t> Law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A029D73-67A0-0EAD-2E93-56D84919FF32}"/>
              </a:ext>
            </a:extLst>
          </p:cNvPr>
          <p:cNvSpPr txBox="1">
            <a:spLocks/>
          </p:cNvSpPr>
          <p:nvPr/>
        </p:nvSpPr>
        <p:spPr>
          <a:xfrm>
            <a:off x="579120" y="183394"/>
            <a:ext cx="10774680" cy="63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rgbClr val="B55B58"/>
                </a:solidFill>
              </a:rPr>
              <a:t>2) Legal Language and Jurilinguistics</a:t>
            </a:r>
          </a:p>
        </p:txBody>
      </p:sp>
    </p:spTree>
    <p:extLst>
      <p:ext uri="{BB962C8B-B14F-4D97-AF65-F5344CB8AC3E}">
        <p14:creationId xmlns:p14="http://schemas.microsoft.com/office/powerpoint/2010/main" val="39062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34095" y="2574870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5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79120" y="343743"/>
            <a:ext cx="10774680" cy="63674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B55B58"/>
                </a:solidFill>
              </a:rPr>
              <a:t>3) Frame </a:t>
            </a:r>
            <a:r>
              <a:rPr lang="fr-FR" sz="4000" b="1" dirty="0" err="1">
                <a:solidFill>
                  <a:srgbClr val="B55B58"/>
                </a:solidFill>
              </a:rPr>
              <a:t>Semantics</a:t>
            </a:r>
            <a:r>
              <a:rPr lang="fr-FR" sz="4000" b="1" dirty="0">
                <a:solidFill>
                  <a:srgbClr val="B55B58"/>
                </a:solidFill>
              </a:rPr>
              <a:t> as a </a:t>
            </a:r>
            <a:r>
              <a:rPr lang="fr-FR" sz="4000" b="1" dirty="0" err="1">
                <a:solidFill>
                  <a:srgbClr val="B55B58"/>
                </a:solidFill>
              </a:rPr>
              <a:t>Describing</a:t>
            </a:r>
            <a:r>
              <a:rPr lang="fr-FR" sz="4000" b="1" dirty="0">
                <a:solidFill>
                  <a:srgbClr val="B55B58"/>
                </a:solidFill>
              </a:rPr>
              <a:t> Tool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95535" y="1298867"/>
            <a:ext cx="9897046" cy="5031575"/>
          </a:xfrm>
        </p:spPr>
        <p:txBody>
          <a:bodyPr>
            <a:normAutofit/>
          </a:bodyPr>
          <a:lstStyle/>
          <a:p>
            <a:r>
              <a:rPr lang="en-US" b="1" dirty="0">
                <a:ea typeface="Avenir Next Condensed" charset="0"/>
                <a:cs typeface="Avenir Next Condensed" charset="0"/>
              </a:rPr>
              <a:t>Frame</a:t>
            </a:r>
            <a:r>
              <a:rPr lang="en-US" dirty="0">
                <a:ea typeface="Avenir Next Condensed" charset="0"/>
                <a:cs typeface="Avenir Next Condensed" charset="0"/>
              </a:rPr>
              <a:t> semantics: frames as knowledge segments (</a:t>
            </a:r>
            <a:r>
              <a:rPr lang="en-US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Fillmore 1976</a:t>
            </a:r>
            <a:r>
              <a:rPr lang="en-US" dirty="0">
                <a:ea typeface="Avenir Next Condensed" charset="0"/>
                <a:cs typeface="Avenir Next Condensed" charset="0"/>
              </a:rPr>
              <a:t>; </a:t>
            </a:r>
            <a:r>
              <a:rPr lang="en-US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Fillmore</a:t>
            </a:r>
            <a:r>
              <a:rPr lang="en-US" dirty="0">
                <a:ea typeface="Avenir Next Condensed" charset="0"/>
                <a:cs typeface="Avenir Next Condensed" charset="0"/>
              </a:rPr>
              <a:t>/</a:t>
            </a:r>
            <a:r>
              <a:rPr lang="en-US" dirty="0">
                <a:solidFill>
                  <a:srgbClr val="B55B58"/>
                </a:solidFill>
                <a:ea typeface="Avenir Next Condensed" charset="0"/>
                <a:cs typeface="Avenir Next Condensed" charset="0"/>
              </a:rPr>
              <a:t>Baker 2010</a:t>
            </a:r>
            <a:r>
              <a:rPr lang="en-US" dirty="0">
                <a:ea typeface="Avenir Next Condensed" charset="0"/>
                <a:cs typeface="Avenir Next Condensed" charset="0"/>
              </a:rPr>
              <a:t>)</a:t>
            </a:r>
          </a:p>
          <a:p>
            <a:pPr lvl="1">
              <a:buFontTx/>
              <a:buChar char="-"/>
            </a:pP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evoked by a lexical unit</a:t>
            </a:r>
          </a:p>
          <a:p>
            <a:pPr lvl="1">
              <a:buFontTx/>
              <a:buChar char="-"/>
            </a:pP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represents structure of knowledge</a:t>
            </a:r>
          </a:p>
          <a:p>
            <a:pPr marL="457200" lvl="1" indent="0">
              <a:buNone/>
            </a:pPr>
            <a:endParaRPr lang="en-US" sz="28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« It’s </a:t>
            </a:r>
            <a:r>
              <a:rPr lang="en-US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cold</a:t>
            </a:r>
            <a:r>
              <a:rPr lang="en-US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.</a:t>
            </a:r>
            <a:r>
              <a:rPr lang="en-US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 </a:t>
            </a:r>
            <a:r>
              <a:rPr lang="en-US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»  beyond </a:t>
            </a:r>
            <a:r>
              <a:rPr lang="en-US" sz="3200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linguistic </a:t>
            </a:r>
            <a:r>
              <a:rPr lang="en-US" sz="3200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“meaning-in-use”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Relationality &amp; </a:t>
            </a:r>
            <a:r>
              <a:rPr lang="en-US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recursivity</a:t>
            </a: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(taxonomic granularity)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sz="28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Application to technical </a:t>
            </a:r>
            <a:r>
              <a:rPr lang="en-US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terminology </a:t>
            </a: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Faber 2005</a:t>
            </a: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Application to Legal Translation (</a:t>
            </a:r>
            <a:r>
              <a:rPr lang="en-US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Engberg 2020</a:t>
            </a: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pPr marL="1371600" lvl="3" indent="0">
              <a:buNone/>
            </a:pPr>
            <a:endParaRPr lang="fr-FR" dirty="0">
              <a:ea typeface="Avenir Next Condensed" charset="0"/>
              <a:cs typeface="Avenir Next Condensed" charset="0"/>
            </a:endParaRPr>
          </a:p>
          <a:p>
            <a:pPr marL="457200" lvl="1" indent="0">
              <a:buNone/>
            </a:pPr>
            <a:endParaRPr lang="en-US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endParaRPr lang="fr-FR" sz="2200" dirty="0">
              <a:ea typeface="Avenir Next Condensed" charset="0"/>
              <a:cs typeface="Avenir Next Condensed" charset="0"/>
            </a:endParaRPr>
          </a:p>
          <a:p>
            <a:pPr marL="0" indent="0">
              <a:buNone/>
            </a:pPr>
            <a:endParaRPr lang="de-DE" sz="2600" dirty="0"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08376" y="2600589"/>
            <a:ext cx="2987028" cy="2530641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6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9B84B5D-B480-2248-910B-B225CAC5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7884800" cy="915822"/>
          </a:xfrm>
        </p:spPr>
        <p:txBody>
          <a:bodyPr>
            <a:normAutofit fontScale="90000"/>
          </a:bodyPr>
          <a:lstStyle/>
          <a:p>
            <a:r>
              <a:rPr lang="fr-FR" dirty="0"/>
              <a:t>Example : </a:t>
            </a:r>
            <a:r>
              <a:rPr lang="fr-FR" i="1" dirty="0" err="1"/>
              <a:t>Diebstahl</a:t>
            </a:r>
            <a:r>
              <a:rPr lang="fr-FR" i="1" dirty="0"/>
              <a:t> (</a:t>
            </a:r>
            <a:r>
              <a:rPr lang="fr-FR" i="1" dirty="0" err="1"/>
              <a:t>theft</a:t>
            </a:r>
            <a:r>
              <a:rPr lang="fr-FR" i="1" dirty="0"/>
              <a:t>)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>
                <a:solidFill>
                  <a:srgbClr val="B55B58"/>
                </a:solidFill>
              </a:rPr>
              <a:t>Busse 2008: 12</a:t>
            </a:r>
            <a:r>
              <a:rPr lang="fr-FR" dirty="0"/>
              <a:t>)</a:t>
            </a:r>
          </a:p>
        </p:txBody>
      </p:sp>
      <p:pic>
        <p:nvPicPr>
          <p:cNvPr id="15" name="Espace réservé du contenu 5">
            <a:extLst>
              <a:ext uri="{FF2B5EF4-FFF2-40B4-BE49-F238E27FC236}">
                <a16:creationId xmlns:a16="http://schemas.microsoft.com/office/drawing/2014/main" id="{9FE3B2F4-35BF-E040-AFAB-9B2FEE025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86" y="2555773"/>
            <a:ext cx="4964773" cy="689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5E7CBA4-E4D7-FE44-8EF3-4DFCDCC8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32" y="3918370"/>
            <a:ext cx="4964774" cy="9452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3DC4F60-BE6E-2D4B-8D0E-2E03929DB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433" y="466341"/>
            <a:ext cx="4896863" cy="53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34095" y="2574870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7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79120" y="975723"/>
            <a:ext cx="10774680" cy="63674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“Legal English“?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95535" y="1830353"/>
            <a:ext cx="10162842" cy="4574377"/>
          </a:xfrm>
        </p:spPr>
        <p:txBody>
          <a:bodyPr>
            <a:normAutofit lnSpcReduction="10000"/>
          </a:bodyPr>
          <a:lstStyle/>
          <a:p>
            <a:r>
              <a:rPr lang="de-DE" b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Bailiff</a:t>
            </a:r>
            <a:r>
              <a:rPr lang="de-DE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(USA) </a:t>
            </a:r>
          </a:p>
          <a:p>
            <a:pPr marL="0" indent="0">
              <a:buNone/>
            </a:pPr>
            <a:r>
              <a:rPr lang="de-DE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= </a:t>
            </a: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court official or a law enforcement officer […], who keeps order in the courtroom and handles various tasks for the judge and clerk such as calling cases to approach the bench (</a:t>
            </a:r>
            <a:r>
              <a:rPr lang="en-US" dirty="0">
                <a:solidFill>
                  <a:srgbClr val="B55B58"/>
                </a:solidFill>
                <a:ea typeface="Avenir Next Condensed" charset="0"/>
                <a:cs typeface="Avenir Next Condensed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https://definitions.uslegal.com/b/bailiff/</a:t>
            </a:r>
            <a:r>
              <a:rPr lang="en-US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r>
              <a:rPr lang="de-DE" b="1" dirty="0" err="1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Bailiff</a:t>
            </a:r>
            <a:r>
              <a:rPr lang="de-DE" b="1" dirty="0">
                <a:ea typeface="Avenir Next Condensed" charset="0"/>
                <a:cs typeface="Avenir Next Condensed" charset="0"/>
                <a:sym typeface="Wingdings" panose="05000000000000000000" pitchFamily="2" charset="2"/>
              </a:rPr>
              <a:t> (UK)</a:t>
            </a:r>
          </a:p>
          <a:p>
            <a:pPr marL="0" indent="0">
              <a:buNone/>
            </a:pPr>
            <a:r>
              <a:rPr lang="fr-FR" dirty="0">
                <a:ea typeface="Avenir Next Condensed" charset="0"/>
                <a:cs typeface="Avenir Next Condensed" charset="0"/>
              </a:rPr>
              <a:t>= </a:t>
            </a:r>
            <a:r>
              <a:rPr lang="en-US" dirty="0">
                <a:ea typeface="Avenir Next Condensed" charset="0"/>
                <a:cs typeface="Avenir Next Condensed" charset="0"/>
              </a:rPr>
              <a:t>A bailiff (‘enforcement agent’) may visit your home if you do not pay your debts […] A bailiff may also visit your home for other reasons, for example to serve court documents or give notices and summons.</a:t>
            </a:r>
            <a:r>
              <a:rPr lang="fr-FR" dirty="0">
                <a:ea typeface="Avenir Next Condensed" charset="0"/>
                <a:cs typeface="Avenir Next Condensed" charset="0"/>
              </a:rPr>
              <a:t> (</a:t>
            </a:r>
            <a:r>
              <a:rPr lang="fr-FR" dirty="0">
                <a:solidFill>
                  <a:srgbClr val="B55B58"/>
                </a:solidFill>
                <a:ea typeface="Avenir Next Condensed" charset="0"/>
                <a:cs typeface="Avenir Next Condensed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https://www.gov.uk/your-rights-bailiffs</a:t>
            </a:r>
            <a:r>
              <a:rPr lang="fr-FR" b="1" dirty="0">
                <a:ea typeface="Avenir Next Condensed" charset="0"/>
                <a:cs typeface="Avenir Next Condensed" charset="0"/>
              </a:rPr>
              <a:t>)</a:t>
            </a:r>
          </a:p>
          <a:p>
            <a:pPr marL="0" indent="0">
              <a:buNone/>
            </a:pPr>
            <a:endParaRPr lang="fr-FR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endParaRPr lang="fr-FR" sz="32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fr-FR" sz="2400" dirty="0">
              <a:ea typeface="Avenir Next Condensed" charset="0"/>
              <a:cs typeface="Avenir Next Condensed" charset="0"/>
              <a:sym typeface="Wingdings" panose="05000000000000000000" pitchFamily="2" charset="2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1FC2F5-10ED-4B47-AD5A-B5CAFEE1D38E}"/>
              </a:ext>
            </a:extLst>
          </p:cNvPr>
          <p:cNvSpPr txBox="1">
            <a:spLocks/>
          </p:cNvSpPr>
          <p:nvPr/>
        </p:nvSpPr>
        <p:spPr>
          <a:xfrm>
            <a:off x="579120" y="183394"/>
            <a:ext cx="10774680" cy="63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rgbClr val="B55B58"/>
                </a:solidFill>
              </a:rPr>
              <a:t>4) System-</a:t>
            </a:r>
            <a:r>
              <a:rPr lang="de-DE" sz="4000" b="1" dirty="0" err="1">
                <a:solidFill>
                  <a:srgbClr val="B55B58"/>
                </a:solidFill>
              </a:rPr>
              <a:t>Dependence</a:t>
            </a:r>
            <a:r>
              <a:rPr lang="de-DE" sz="4000" b="1" dirty="0">
                <a:solidFill>
                  <a:srgbClr val="B55B58"/>
                </a:solidFill>
              </a:rPr>
              <a:t> </a:t>
            </a:r>
            <a:r>
              <a:rPr lang="de-DE" sz="4000" b="1" dirty="0" err="1">
                <a:solidFill>
                  <a:srgbClr val="B55B58"/>
                </a:solidFill>
              </a:rPr>
              <a:t>of</a:t>
            </a:r>
            <a:r>
              <a:rPr lang="de-DE" sz="4000" b="1" dirty="0">
                <a:solidFill>
                  <a:srgbClr val="B55B58"/>
                </a:solidFill>
              </a:rPr>
              <a:t> Legal </a:t>
            </a:r>
            <a:r>
              <a:rPr lang="de-DE" sz="4000" b="1" dirty="0" err="1">
                <a:solidFill>
                  <a:srgbClr val="B55B58"/>
                </a:solidFill>
              </a:rPr>
              <a:t>Languages</a:t>
            </a:r>
            <a:endParaRPr lang="de-DE" sz="4000" b="1" dirty="0">
              <a:solidFill>
                <a:srgbClr val="B55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3961" y="328241"/>
            <a:ext cx="9144000" cy="1686864"/>
          </a:xfrm>
        </p:spPr>
        <p:txBody>
          <a:bodyPr>
            <a:normAutofit/>
          </a:bodyPr>
          <a:lstStyle/>
          <a:p>
            <a:r>
              <a:rPr lang="de-DE" sz="5400" dirty="0" err="1">
                <a:solidFill>
                  <a:srgbClr val="B55B58"/>
                </a:solidFill>
              </a:rPr>
              <a:t>Thank</a:t>
            </a:r>
            <a:r>
              <a:rPr lang="de-DE" sz="5400" dirty="0">
                <a:solidFill>
                  <a:srgbClr val="B55B58"/>
                </a:solidFill>
              </a:rPr>
              <a:t> </a:t>
            </a:r>
            <a:r>
              <a:rPr lang="de-DE" sz="5400" dirty="0" err="1">
                <a:solidFill>
                  <a:srgbClr val="B55B58"/>
                </a:solidFill>
              </a:rPr>
              <a:t>you</a:t>
            </a:r>
            <a:r>
              <a:rPr lang="de-DE" sz="5400" dirty="0">
                <a:solidFill>
                  <a:srgbClr val="B55B58"/>
                </a:solidFill>
              </a:rPr>
              <a:t> </a:t>
            </a:r>
            <a:r>
              <a:rPr lang="de-DE" sz="5400" dirty="0" err="1">
                <a:solidFill>
                  <a:srgbClr val="B55B58"/>
                </a:solidFill>
              </a:rPr>
              <a:t>for</a:t>
            </a:r>
            <a:r>
              <a:rPr lang="de-DE" sz="5400" dirty="0">
                <a:solidFill>
                  <a:srgbClr val="B55B58"/>
                </a:solidFill>
              </a:rPr>
              <a:t> </a:t>
            </a:r>
            <a:r>
              <a:rPr lang="de-DE" sz="5400" dirty="0" err="1">
                <a:solidFill>
                  <a:srgbClr val="B55B58"/>
                </a:solidFill>
              </a:rPr>
              <a:t>your</a:t>
            </a:r>
            <a:r>
              <a:rPr lang="de-DE" sz="5400" dirty="0">
                <a:solidFill>
                  <a:srgbClr val="B55B58"/>
                </a:solidFill>
              </a:rPr>
              <a:t> </a:t>
            </a:r>
            <a:r>
              <a:rPr lang="de-DE" sz="5400" dirty="0" err="1">
                <a:solidFill>
                  <a:srgbClr val="B55B58"/>
                </a:solidFill>
              </a:rPr>
              <a:t>attention</a:t>
            </a:r>
            <a:r>
              <a:rPr lang="de-DE" sz="5400" dirty="0">
                <a:solidFill>
                  <a:srgbClr val="B55B58"/>
                </a:solidFill>
              </a:rPr>
              <a:t>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76866" y="3977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76" y="5906429"/>
            <a:ext cx="1078422" cy="6564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12" y="6005221"/>
            <a:ext cx="942619" cy="5739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44" y="5893976"/>
            <a:ext cx="1463361" cy="685242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0E1CDF5B-9867-43A2-B531-81D7D5AEB3E4}"/>
              </a:ext>
            </a:extLst>
          </p:cNvPr>
          <p:cNvSpPr txBox="1">
            <a:spLocks/>
          </p:cNvSpPr>
          <p:nvPr/>
        </p:nvSpPr>
        <p:spPr>
          <a:xfrm>
            <a:off x="2567635" y="2031546"/>
            <a:ext cx="7342631" cy="3174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/>
          </a:p>
          <a:p>
            <a:r>
              <a:rPr lang="fr-FR" dirty="0"/>
              <a:t>Waldemar NAZAROV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Centre Interlangues Texte Image Langage (UBFC)</a:t>
            </a:r>
          </a:p>
          <a:p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Fachbereich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Translations-,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Sprach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und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Kulturwissenschaft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(JGU)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7"/>
              </a:rPr>
              <a:t>wanazaro@uni-mainz.de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/>
          </a:p>
          <a:p>
            <a:r>
              <a:rPr lang="fr-FR" dirty="0"/>
              <a:t>Prof. Dr. Laurent GAUTIER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Centre Interlangues Texte Image Langage (UBFC, EA 4182)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8"/>
              </a:rPr>
              <a:t>laurent.gautier@ubfc.fr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73A01F-588A-41A7-9FE2-59CA3E67B3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9" y="5500346"/>
            <a:ext cx="1848692" cy="13310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C03C2E-D377-47E6-9AAA-2211B2A83C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73" y="5893976"/>
            <a:ext cx="1175136" cy="7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-1051561" y="864593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141513" y="4808618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5400000">
            <a:off x="6683829" y="-63827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474675" y="3894219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2834095" y="2574870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0755903" y="1255522"/>
            <a:ext cx="2638697" cy="2233748"/>
          </a:xfrm>
          <a:prstGeom prst="triangle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CDD1-B8D0-4CAC-9BED-B16354CE71C4}" type="slidenum">
              <a:rPr lang="fr-FR" smtClean="0"/>
              <a:t>9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3987" y="820143"/>
            <a:ext cx="11504026" cy="55845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Arntz, 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/ </a:t>
            </a:r>
            <a:r>
              <a:rPr lang="de-DE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Picht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 / </a:t>
            </a:r>
            <a:r>
              <a:rPr lang="de-DE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Schmitz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K.-D. (2014): Einführung in die Terminologiearbeit.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Busse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(2008):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Semantische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Rahmenanalyse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Juristischen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Semantik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Das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verstehensrelevante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Wissen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Gegenstand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semantischer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(2007): Translating Law.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Groot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G.-R. (1999):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Zweisprachige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juristische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Wörterbücher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Dullion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 (2014):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Traduire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juridiques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un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plurilinguisme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officiel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quelle formation pour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compétences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spécifiques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Dullion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 (2015): Droit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comparé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pour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traducteurs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de la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théorie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la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didactique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traduction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juridique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Engberg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(2020): Comparative Law for Legal Translation: Through Multiple Perspectives to Multidimensional Knowledge.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(2005): Framing Terminology: A Process-Oriented Approach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Fillmore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 / </a:t>
            </a: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 (2010): A Frame Approach to Semantic Analysis.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Fillmore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 J. (1976): Frame semantics and the nature of language.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Gémar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J.-C. (2011): Aux sources de la «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jurilinguistique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» 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juridique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langues et cultures.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Hoffmann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L. (1987):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Kommunikationsmittel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Fachsprache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Eine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Einführung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Reinart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(2009):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Kulturspezifik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der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Fachübersetzung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Bedeutung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Kulturkompetenz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Translation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fachsprachlicher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fachbezogener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Texte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Sandrini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(1999): Translation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zwischen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Kultur und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Sonderfall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dirty="0" err="1">
                <a:solidFill>
                  <a:srgbClr val="B55B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Wiesmann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(2004):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Rechtsübersetzung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Hilfsmittel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Translation.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Wissenschaftliche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Grundlagen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computergestützte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Umsetzung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lexikographischen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Konzepts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1FC2F5-10ED-4B47-AD5A-B5CAFEE1D38E}"/>
              </a:ext>
            </a:extLst>
          </p:cNvPr>
          <p:cNvSpPr txBox="1">
            <a:spLocks/>
          </p:cNvSpPr>
          <p:nvPr/>
        </p:nvSpPr>
        <p:spPr>
          <a:xfrm>
            <a:off x="579120" y="183394"/>
            <a:ext cx="10774680" cy="63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rgbClr val="B55B58"/>
                </a:solidFill>
              </a:rPr>
              <a:t>5) References</a:t>
            </a:r>
          </a:p>
        </p:txBody>
      </p:sp>
    </p:spTree>
    <p:extLst>
      <p:ext uri="{BB962C8B-B14F-4D97-AF65-F5344CB8AC3E}">
        <p14:creationId xmlns:p14="http://schemas.microsoft.com/office/powerpoint/2010/main" val="2877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A57B9E0622584F8D4E60E1E538E1BD" ma:contentTypeVersion="4" ma:contentTypeDescription="Ein neues Dokument erstellen." ma:contentTypeScope="" ma:versionID="4bf3ea74247f787658101b0325849a94">
  <xsd:schema xmlns:xsd="http://www.w3.org/2001/XMLSchema" xmlns:xs="http://www.w3.org/2001/XMLSchema" xmlns:p="http://schemas.microsoft.com/office/2006/metadata/properties" xmlns:ns2="8411cedc-f5e4-469f-9db5-b8eba2f1902a" targetNamespace="http://schemas.microsoft.com/office/2006/metadata/properties" ma:root="true" ma:fieldsID="30ac374a70328f376a7bbbdc1655731f" ns2:_="">
    <xsd:import namespace="8411cedc-f5e4-469f-9db5-b8eba2f19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1cedc-f5e4-469f-9db5-b8eba2f19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7B62E0-FE68-4A9C-8E24-D498911979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B7D29-2954-4673-8C26-8DE14FCFC0FF}">
  <ds:schemaRefs>
    <ds:schemaRef ds:uri="8411cedc-f5e4-469f-9db5-b8eba2f190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946FDA-1A36-4A48-BBF0-612448ADC171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8411cedc-f5e4-469f-9db5-b8eba2f1902a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Breitbild</PresentationFormat>
  <Paragraphs>110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The Myth of Homogeneous Legal Languages</vt:lpstr>
      <vt:lpstr>Structure</vt:lpstr>
      <vt:lpstr>Specialized Languages and Translation</vt:lpstr>
      <vt:lpstr>Legal Translation as Comparison of Law</vt:lpstr>
      <vt:lpstr>3) Frame Semantics as a Describing Tool</vt:lpstr>
      <vt:lpstr>Example : Diebstahl (theft)  (Busse 2008: 12)</vt:lpstr>
      <vt:lpstr>“Legal English“?</vt:lpstr>
      <vt:lpstr>Thank you for your attention!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Diskursanalyse den Weinhändlern und Winzern mit der Textmuster-Theorie</dc:title>
  <dc:creator>Matthieu</dc:creator>
  <cp:lastModifiedBy>Waldemar Nazarov</cp:lastModifiedBy>
  <cp:revision>20</cp:revision>
  <cp:lastPrinted>2018-06-08T08:19:31Z</cp:lastPrinted>
  <dcterms:created xsi:type="dcterms:W3CDTF">2017-03-19T19:31:21Z</dcterms:created>
  <dcterms:modified xsi:type="dcterms:W3CDTF">2022-07-21T10:11:02Z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0x01010061A57B9E0622584F8D4E60E1E538E1BD</vt:lpwstr>
  </property>
</Properties>
</file>