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7" r:id="rId12"/>
    <p:sldId id="266" r:id="rId13"/>
    <p:sldId id="268" r:id="rId14"/>
    <p:sldId id="270" r:id="rId15"/>
    <p:sldId id="271" r:id="rId16"/>
    <p:sldId id="272" r:id="rId17"/>
    <p:sldId id="273" r:id="rId18"/>
    <p:sldId id="274" r:id="rId19"/>
    <p:sldId id="283" r:id="rId20"/>
    <p:sldId id="275" r:id="rId21"/>
    <p:sldId id="280" r:id="rId22"/>
    <p:sldId id="282" r:id="rId23"/>
    <p:sldId id="276" r:id="rId24"/>
    <p:sldId id="269" r:id="rId25"/>
    <p:sldId id="277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6209D2A0-5755-F848-AF12-F42A4FC39C94}">
          <p14:sldIdLst>
            <p14:sldId id="256"/>
          </p14:sldIdLst>
        </p14:section>
        <p14:section name="Introduction" id="{DB770786-ADA9-7342-958A-D1C17E1BCEE2}">
          <p14:sldIdLst>
            <p14:sldId id="257"/>
            <p14:sldId id="258"/>
            <p14:sldId id="259"/>
            <p14:sldId id="260"/>
            <p14:sldId id="261"/>
            <p14:sldId id="262"/>
          </p14:sldIdLst>
        </p14:section>
        <p14:section name="I. Généralités" id="{07E8B0B5-9F59-A744-A1FF-C0AE42BECB75}">
          <p14:sldIdLst>
            <p14:sldId id="265"/>
            <p14:sldId id="263"/>
            <p14:sldId id="264"/>
            <p14:sldId id="267"/>
            <p14:sldId id="266"/>
          </p14:sldIdLst>
        </p14:section>
        <p14:section name="II. Le cas du 11 Novembre" id="{E7C2EDD2-645F-924A-A359-176C7B20BD11}">
          <p14:sldIdLst>
            <p14:sldId id="268"/>
            <p14:sldId id="270"/>
            <p14:sldId id="271"/>
            <p14:sldId id="272"/>
            <p14:sldId id="273"/>
            <p14:sldId id="274"/>
            <p14:sldId id="283"/>
            <p14:sldId id="275"/>
            <p14:sldId id="280"/>
            <p14:sldId id="282"/>
            <p14:sldId id="276"/>
          </p14:sldIdLst>
        </p14:section>
        <p14:section name="Conclusions" id="{4B9389CE-ADD7-5C4B-9798-45478D76E7F5}">
          <p14:sldIdLst>
            <p14:sldId id="269"/>
            <p14:sldId id="277"/>
            <p14:sldId id="27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3" d="100"/>
          <a:sy n="103" d="100"/>
        </p:scale>
        <p:origin x="-125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drusilla:Users:fclavert:Desktop:Classeur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drusilla:Users:fclavert:Desktop:Classeur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Classeur3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755683143773695"/>
          <c:y val="0.0338541666666667"/>
          <c:w val="0.891449159132886"/>
          <c:h val="0.8280384678477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'Tous tweets'!$B$1</c:f>
              <c:strCache>
                <c:ptCount val="1"/>
                <c:pt idx="0">
                  <c:v>Nb de tweets / jours</c:v>
                </c:pt>
              </c:strCache>
            </c:strRef>
          </c:tx>
          <c:spPr>
            <a:effectLst/>
          </c:spPr>
          <c:invertIfNegative val="0"/>
          <c:cat>
            <c:numRef>
              <c:f>'Tous tweets'!$A$2:$A$679</c:f>
              <c:numCache>
                <c:formatCode>m/d/yy</c:formatCode>
                <c:ptCount val="678"/>
                <c:pt idx="0">
                  <c:v>41730.0</c:v>
                </c:pt>
                <c:pt idx="1">
                  <c:v>41731.0</c:v>
                </c:pt>
                <c:pt idx="2">
                  <c:v>41732.0</c:v>
                </c:pt>
                <c:pt idx="3">
                  <c:v>41733.0</c:v>
                </c:pt>
                <c:pt idx="4">
                  <c:v>41734.0</c:v>
                </c:pt>
                <c:pt idx="5">
                  <c:v>41735.0</c:v>
                </c:pt>
                <c:pt idx="6">
                  <c:v>41736.0</c:v>
                </c:pt>
                <c:pt idx="7">
                  <c:v>41737.0</c:v>
                </c:pt>
                <c:pt idx="8">
                  <c:v>41738.0</c:v>
                </c:pt>
                <c:pt idx="9">
                  <c:v>41739.0</c:v>
                </c:pt>
                <c:pt idx="10">
                  <c:v>41740.0</c:v>
                </c:pt>
                <c:pt idx="11">
                  <c:v>41741.0</c:v>
                </c:pt>
                <c:pt idx="12">
                  <c:v>41742.0</c:v>
                </c:pt>
                <c:pt idx="13">
                  <c:v>41743.0</c:v>
                </c:pt>
                <c:pt idx="14">
                  <c:v>41744.0</c:v>
                </c:pt>
                <c:pt idx="15">
                  <c:v>41745.0</c:v>
                </c:pt>
                <c:pt idx="16">
                  <c:v>41746.0</c:v>
                </c:pt>
                <c:pt idx="17">
                  <c:v>41747.0</c:v>
                </c:pt>
                <c:pt idx="18">
                  <c:v>41748.0</c:v>
                </c:pt>
                <c:pt idx="19">
                  <c:v>41749.0</c:v>
                </c:pt>
                <c:pt idx="20">
                  <c:v>41750.0</c:v>
                </c:pt>
                <c:pt idx="21">
                  <c:v>41751.0</c:v>
                </c:pt>
                <c:pt idx="22">
                  <c:v>41752.0</c:v>
                </c:pt>
                <c:pt idx="23">
                  <c:v>41753.0</c:v>
                </c:pt>
                <c:pt idx="24">
                  <c:v>41754.0</c:v>
                </c:pt>
                <c:pt idx="25">
                  <c:v>41755.0</c:v>
                </c:pt>
                <c:pt idx="26">
                  <c:v>41756.0</c:v>
                </c:pt>
                <c:pt idx="27">
                  <c:v>41757.0</c:v>
                </c:pt>
                <c:pt idx="28">
                  <c:v>41758.0</c:v>
                </c:pt>
                <c:pt idx="29">
                  <c:v>41759.0</c:v>
                </c:pt>
                <c:pt idx="30">
                  <c:v>41760.0</c:v>
                </c:pt>
                <c:pt idx="31">
                  <c:v>41761.0</c:v>
                </c:pt>
                <c:pt idx="32">
                  <c:v>41762.0</c:v>
                </c:pt>
                <c:pt idx="33">
                  <c:v>41763.0</c:v>
                </c:pt>
                <c:pt idx="34">
                  <c:v>41764.0</c:v>
                </c:pt>
                <c:pt idx="35">
                  <c:v>41765.0</c:v>
                </c:pt>
                <c:pt idx="36">
                  <c:v>41766.0</c:v>
                </c:pt>
                <c:pt idx="37">
                  <c:v>41768.0</c:v>
                </c:pt>
                <c:pt idx="38">
                  <c:v>41769.0</c:v>
                </c:pt>
                <c:pt idx="39">
                  <c:v>41770.0</c:v>
                </c:pt>
                <c:pt idx="40">
                  <c:v>41771.0</c:v>
                </c:pt>
                <c:pt idx="41">
                  <c:v>41772.0</c:v>
                </c:pt>
                <c:pt idx="42">
                  <c:v>41773.0</c:v>
                </c:pt>
                <c:pt idx="43">
                  <c:v>41774.0</c:v>
                </c:pt>
                <c:pt idx="44">
                  <c:v>41775.0</c:v>
                </c:pt>
                <c:pt idx="45">
                  <c:v>41776.0</c:v>
                </c:pt>
                <c:pt idx="46">
                  <c:v>41777.0</c:v>
                </c:pt>
                <c:pt idx="47">
                  <c:v>41778.0</c:v>
                </c:pt>
                <c:pt idx="48">
                  <c:v>41779.0</c:v>
                </c:pt>
                <c:pt idx="49">
                  <c:v>41780.0</c:v>
                </c:pt>
                <c:pt idx="50">
                  <c:v>41782.0</c:v>
                </c:pt>
                <c:pt idx="51">
                  <c:v>41783.0</c:v>
                </c:pt>
                <c:pt idx="52">
                  <c:v>41784.0</c:v>
                </c:pt>
                <c:pt idx="53">
                  <c:v>41785.0</c:v>
                </c:pt>
                <c:pt idx="54">
                  <c:v>41786.0</c:v>
                </c:pt>
                <c:pt idx="55">
                  <c:v>41787.0</c:v>
                </c:pt>
                <c:pt idx="56">
                  <c:v>41788.0</c:v>
                </c:pt>
                <c:pt idx="57">
                  <c:v>41789.0</c:v>
                </c:pt>
                <c:pt idx="58">
                  <c:v>41790.0</c:v>
                </c:pt>
                <c:pt idx="59">
                  <c:v>41791.0</c:v>
                </c:pt>
                <c:pt idx="60">
                  <c:v>41792.0</c:v>
                </c:pt>
                <c:pt idx="61">
                  <c:v>41793.0</c:v>
                </c:pt>
                <c:pt idx="62">
                  <c:v>41794.0</c:v>
                </c:pt>
                <c:pt idx="63">
                  <c:v>41795.0</c:v>
                </c:pt>
                <c:pt idx="64">
                  <c:v>41796.0</c:v>
                </c:pt>
                <c:pt idx="65">
                  <c:v>41797.0</c:v>
                </c:pt>
                <c:pt idx="66">
                  <c:v>41798.0</c:v>
                </c:pt>
                <c:pt idx="67">
                  <c:v>41799.0</c:v>
                </c:pt>
                <c:pt idx="68">
                  <c:v>41800.0</c:v>
                </c:pt>
                <c:pt idx="69">
                  <c:v>41801.0</c:v>
                </c:pt>
                <c:pt idx="70">
                  <c:v>41802.0</c:v>
                </c:pt>
                <c:pt idx="71">
                  <c:v>41803.0</c:v>
                </c:pt>
                <c:pt idx="72">
                  <c:v>41804.0</c:v>
                </c:pt>
                <c:pt idx="73">
                  <c:v>41805.0</c:v>
                </c:pt>
                <c:pt idx="74">
                  <c:v>41806.0</c:v>
                </c:pt>
                <c:pt idx="75">
                  <c:v>41807.0</c:v>
                </c:pt>
                <c:pt idx="76">
                  <c:v>41808.0</c:v>
                </c:pt>
                <c:pt idx="77">
                  <c:v>41809.0</c:v>
                </c:pt>
                <c:pt idx="78">
                  <c:v>41810.0</c:v>
                </c:pt>
                <c:pt idx="79">
                  <c:v>41811.0</c:v>
                </c:pt>
                <c:pt idx="80">
                  <c:v>41812.0</c:v>
                </c:pt>
                <c:pt idx="81">
                  <c:v>41813.0</c:v>
                </c:pt>
                <c:pt idx="82">
                  <c:v>41814.0</c:v>
                </c:pt>
                <c:pt idx="83">
                  <c:v>41815.0</c:v>
                </c:pt>
                <c:pt idx="84">
                  <c:v>41816.0</c:v>
                </c:pt>
                <c:pt idx="85">
                  <c:v>41817.0</c:v>
                </c:pt>
                <c:pt idx="86">
                  <c:v>41818.0</c:v>
                </c:pt>
                <c:pt idx="87">
                  <c:v>41819.0</c:v>
                </c:pt>
                <c:pt idx="88">
                  <c:v>41820.0</c:v>
                </c:pt>
                <c:pt idx="89">
                  <c:v>41821.0</c:v>
                </c:pt>
                <c:pt idx="90">
                  <c:v>41822.0</c:v>
                </c:pt>
                <c:pt idx="91">
                  <c:v>41823.0</c:v>
                </c:pt>
                <c:pt idx="92">
                  <c:v>41824.0</c:v>
                </c:pt>
                <c:pt idx="93">
                  <c:v>41825.0</c:v>
                </c:pt>
                <c:pt idx="94">
                  <c:v>41826.0</c:v>
                </c:pt>
                <c:pt idx="95">
                  <c:v>41827.0</c:v>
                </c:pt>
                <c:pt idx="96">
                  <c:v>41828.0</c:v>
                </c:pt>
                <c:pt idx="97">
                  <c:v>41829.0</c:v>
                </c:pt>
                <c:pt idx="98">
                  <c:v>41830.0</c:v>
                </c:pt>
                <c:pt idx="99">
                  <c:v>41831.0</c:v>
                </c:pt>
                <c:pt idx="100">
                  <c:v>41832.0</c:v>
                </c:pt>
                <c:pt idx="101">
                  <c:v>41833.0</c:v>
                </c:pt>
                <c:pt idx="102">
                  <c:v>41834.0</c:v>
                </c:pt>
                <c:pt idx="103">
                  <c:v>41835.0</c:v>
                </c:pt>
                <c:pt idx="104">
                  <c:v>41836.0</c:v>
                </c:pt>
                <c:pt idx="105">
                  <c:v>41837.0</c:v>
                </c:pt>
                <c:pt idx="106">
                  <c:v>41838.0</c:v>
                </c:pt>
                <c:pt idx="107">
                  <c:v>41839.0</c:v>
                </c:pt>
                <c:pt idx="108">
                  <c:v>41840.0</c:v>
                </c:pt>
                <c:pt idx="109">
                  <c:v>41841.0</c:v>
                </c:pt>
                <c:pt idx="110">
                  <c:v>41843.0</c:v>
                </c:pt>
                <c:pt idx="111">
                  <c:v>41844.0</c:v>
                </c:pt>
                <c:pt idx="112">
                  <c:v>41845.0</c:v>
                </c:pt>
                <c:pt idx="113">
                  <c:v>41846.0</c:v>
                </c:pt>
                <c:pt idx="114">
                  <c:v>41847.0</c:v>
                </c:pt>
                <c:pt idx="115">
                  <c:v>41848.0</c:v>
                </c:pt>
                <c:pt idx="116">
                  <c:v>41849.0</c:v>
                </c:pt>
                <c:pt idx="117">
                  <c:v>41850.0</c:v>
                </c:pt>
                <c:pt idx="118">
                  <c:v>41851.0</c:v>
                </c:pt>
                <c:pt idx="119">
                  <c:v>41852.0</c:v>
                </c:pt>
                <c:pt idx="120">
                  <c:v>41853.0</c:v>
                </c:pt>
                <c:pt idx="121">
                  <c:v>41854.0</c:v>
                </c:pt>
                <c:pt idx="122">
                  <c:v>41855.0</c:v>
                </c:pt>
                <c:pt idx="123">
                  <c:v>41856.0</c:v>
                </c:pt>
                <c:pt idx="124">
                  <c:v>41857.0</c:v>
                </c:pt>
                <c:pt idx="125">
                  <c:v>41858.0</c:v>
                </c:pt>
                <c:pt idx="126">
                  <c:v>41859.0</c:v>
                </c:pt>
                <c:pt idx="127">
                  <c:v>41860.0</c:v>
                </c:pt>
                <c:pt idx="128">
                  <c:v>41861.0</c:v>
                </c:pt>
                <c:pt idx="129">
                  <c:v>41862.0</c:v>
                </c:pt>
                <c:pt idx="130">
                  <c:v>41863.0</c:v>
                </c:pt>
                <c:pt idx="131">
                  <c:v>41864.0</c:v>
                </c:pt>
                <c:pt idx="132">
                  <c:v>41865.0</c:v>
                </c:pt>
                <c:pt idx="133">
                  <c:v>41866.0</c:v>
                </c:pt>
                <c:pt idx="134">
                  <c:v>41867.0</c:v>
                </c:pt>
                <c:pt idx="135">
                  <c:v>41868.0</c:v>
                </c:pt>
                <c:pt idx="136">
                  <c:v>41869.0</c:v>
                </c:pt>
                <c:pt idx="137">
                  <c:v>41870.0</c:v>
                </c:pt>
                <c:pt idx="138">
                  <c:v>41871.0</c:v>
                </c:pt>
                <c:pt idx="139">
                  <c:v>41872.0</c:v>
                </c:pt>
                <c:pt idx="140">
                  <c:v>41873.0</c:v>
                </c:pt>
                <c:pt idx="141">
                  <c:v>41874.0</c:v>
                </c:pt>
                <c:pt idx="142">
                  <c:v>41875.0</c:v>
                </c:pt>
                <c:pt idx="143">
                  <c:v>41876.0</c:v>
                </c:pt>
                <c:pt idx="144">
                  <c:v>41877.0</c:v>
                </c:pt>
                <c:pt idx="145">
                  <c:v>41878.0</c:v>
                </c:pt>
                <c:pt idx="146">
                  <c:v>41879.0</c:v>
                </c:pt>
                <c:pt idx="147">
                  <c:v>41880.0</c:v>
                </c:pt>
                <c:pt idx="148">
                  <c:v>41881.0</c:v>
                </c:pt>
                <c:pt idx="149">
                  <c:v>41882.0</c:v>
                </c:pt>
                <c:pt idx="150">
                  <c:v>41883.0</c:v>
                </c:pt>
                <c:pt idx="151">
                  <c:v>41884.0</c:v>
                </c:pt>
                <c:pt idx="152">
                  <c:v>41885.0</c:v>
                </c:pt>
                <c:pt idx="153">
                  <c:v>41886.0</c:v>
                </c:pt>
                <c:pt idx="154">
                  <c:v>41887.0</c:v>
                </c:pt>
                <c:pt idx="155">
                  <c:v>41888.0</c:v>
                </c:pt>
                <c:pt idx="156">
                  <c:v>41889.0</c:v>
                </c:pt>
                <c:pt idx="157">
                  <c:v>41890.0</c:v>
                </c:pt>
                <c:pt idx="158">
                  <c:v>41891.0</c:v>
                </c:pt>
                <c:pt idx="159">
                  <c:v>41892.0</c:v>
                </c:pt>
                <c:pt idx="160">
                  <c:v>41893.0</c:v>
                </c:pt>
                <c:pt idx="161">
                  <c:v>41894.0</c:v>
                </c:pt>
                <c:pt idx="162">
                  <c:v>41895.0</c:v>
                </c:pt>
                <c:pt idx="163">
                  <c:v>41896.0</c:v>
                </c:pt>
                <c:pt idx="164">
                  <c:v>41897.0</c:v>
                </c:pt>
                <c:pt idx="165">
                  <c:v>41898.0</c:v>
                </c:pt>
                <c:pt idx="166">
                  <c:v>41899.0</c:v>
                </c:pt>
                <c:pt idx="167">
                  <c:v>41900.0</c:v>
                </c:pt>
                <c:pt idx="168">
                  <c:v>41901.0</c:v>
                </c:pt>
                <c:pt idx="169">
                  <c:v>41902.0</c:v>
                </c:pt>
                <c:pt idx="170">
                  <c:v>41903.0</c:v>
                </c:pt>
                <c:pt idx="171">
                  <c:v>41904.0</c:v>
                </c:pt>
                <c:pt idx="172">
                  <c:v>41905.0</c:v>
                </c:pt>
                <c:pt idx="173">
                  <c:v>41906.0</c:v>
                </c:pt>
                <c:pt idx="174">
                  <c:v>41907.0</c:v>
                </c:pt>
                <c:pt idx="175">
                  <c:v>41908.0</c:v>
                </c:pt>
                <c:pt idx="176">
                  <c:v>41909.0</c:v>
                </c:pt>
                <c:pt idx="177">
                  <c:v>41910.0</c:v>
                </c:pt>
                <c:pt idx="178">
                  <c:v>41911.0</c:v>
                </c:pt>
                <c:pt idx="179">
                  <c:v>41912.0</c:v>
                </c:pt>
                <c:pt idx="180">
                  <c:v>41913.0</c:v>
                </c:pt>
                <c:pt idx="181">
                  <c:v>41914.0</c:v>
                </c:pt>
                <c:pt idx="182">
                  <c:v>41915.0</c:v>
                </c:pt>
                <c:pt idx="183">
                  <c:v>41916.0</c:v>
                </c:pt>
                <c:pt idx="184">
                  <c:v>41917.0</c:v>
                </c:pt>
                <c:pt idx="185">
                  <c:v>41918.0</c:v>
                </c:pt>
                <c:pt idx="186">
                  <c:v>41919.0</c:v>
                </c:pt>
                <c:pt idx="187">
                  <c:v>41920.0</c:v>
                </c:pt>
                <c:pt idx="188">
                  <c:v>41921.0</c:v>
                </c:pt>
                <c:pt idx="189">
                  <c:v>41922.0</c:v>
                </c:pt>
                <c:pt idx="190">
                  <c:v>41923.0</c:v>
                </c:pt>
                <c:pt idx="191">
                  <c:v>41924.0</c:v>
                </c:pt>
                <c:pt idx="192">
                  <c:v>41925.0</c:v>
                </c:pt>
                <c:pt idx="193">
                  <c:v>41926.0</c:v>
                </c:pt>
                <c:pt idx="194">
                  <c:v>41927.0</c:v>
                </c:pt>
                <c:pt idx="195">
                  <c:v>41928.0</c:v>
                </c:pt>
                <c:pt idx="196">
                  <c:v>41929.0</c:v>
                </c:pt>
                <c:pt idx="197">
                  <c:v>41930.0</c:v>
                </c:pt>
                <c:pt idx="198">
                  <c:v>41931.0</c:v>
                </c:pt>
                <c:pt idx="199">
                  <c:v>41932.0</c:v>
                </c:pt>
                <c:pt idx="200">
                  <c:v>41933.0</c:v>
                </c:pt>
                <c:pt idx="201">
                  <c:v>41934.0</c:v>
                </c:pt>
                <c:pt idx="202">
                  <c:v>41935.0</c:v>
                </c:pt>
                <c:pt idx="203">
                  <c:v>41936.0</c:v>
                </c:pt>
                <c:pt idx="204">
                  <c:v>41937.0</c:v>
                </c:pt>
                <c:pt idx="205">
                  <c:v>41938.0</c:v>
                </c:pt>
                <c:pt idx="206">
                  <c:v>41939.0</c:v>
                </c:pt>
                <c:pt idx="207">
                  <c:v>41940.0</c:v>
                </c:pt>
                <c:pt idx="208">
                  <c:v>41941.0</c:v>
                </c:pt>
                <c:pt idx="209">
                  <c:v>41942.0</c:v>
                </c:pt>
                <c:pt idx="210">
                  <c:v>41943.0</c:v>
                </c:pt>
                <c:pt idx="211">
                  <c:v>41944.0</c:v>
                </c:pt>
                <c:pt idx="212">
                  <c:v>41945.0</c:v>
                </c:pt>
                <c:pt idx="213">
                  <c:v>41946.0</c:v>
                </c:pt>
                <c:pt idx="214">
                  <c:v>41947.0</c:v>
                </c:pt>
                <c:pt idx="215">
                  <c:v>41948.0</c:v>
                </c:pt>
                <c:pt idx="216">
                  <c:v>41949.0</c:v>
                </c:pt>
                <c:pt idx="217">
                  <c:v>41950.0</c:v>
                </c:pt>
                <c:pt idx="218">
                  <c:v>41951.0</c:v>
                </c:pt>
                <c:pt idx="219">
                  <c:v>41952.0</c:v>
                </c:pt>
                <c:pt idx="220">
                  <c:v>41953.0</c:v>
                </c:pt>
                <c:pt idx="221">
                  <c:v>41954.0</c:v>
                </c:pt>
                <c:pt idx="222">
                  <c:v>41955.0</c:v>
                </c:pt>
                <c:pt idx="223">
                  <c:v>41956.0</c:v>
                </c:pt>
                <c:pt idx="224">
                  <c:v>41957.0</c:v>
                </c:pt>
                <c:pt idx="225">
                  <c:v>41958.0</c:v>
                </c:pt>
                <c:pt idx="226">
                  <c:v>41959.0</c:v>
                </c:pt>
                <c:pt idx="227">
                  <c:v>41960.0</c:v>
                </c:pt>
                <c:pt idx="228">
                  <c:v>41961.0</c:v>
                </c:pt>
                <c:pt idx="229">
                  <c:v>41962.0</c:v>
                </c:pt>
                <c:pt idx="230">
                  <c:v>41963.0</c:v>
                </c:pt>
                <c:pt idx="231">
                  <c:v>41969.0</c:v>
                </c:pt>
                <c:pt idx="232">
                  <c:v>41970.0</c:v>
                </c:pt>
                <c:pt idx="233">
                  <c:v>41971.0</c:v>
                </c:pt>
                <c:pt idx="234">
                  <c:v>41972.0</c:v>
                </c:pt>
                <c:pt idx="235">
                  <c:v>41973.0</c:v>
                </c:pt>
                <c:pt idx="236">
                  <c:v>41974.0</c:v>
                </c:pt>
                <c:pt idx="237">
                  <c:v>41975.0</c:v>
                </c:pt>
                <c:pt idx="238">
                  <c:v>41976.0</c:v>
                </c:pt>
                <c:pt idx="239">
                  <c:v>41977.0</c:v>
                </c:pt>
                <c:pt idx="240">
                  <c:v>41978.0</c:v>
                </c:pt>
                <c:pt idx="241">
                  <c:v>41979.0</c:v>
                </c:pt>
                <c:pt idx="242">
                  <c:v>41980.0</c:v>
                </c:pt>
                <c:pt idx="243">
                  <c:v>41981.0</c:v>
                </c:pt>
                <c:pt idx="244">
                  <c:v>41982.0</c:v>
                </c:pt>
                <c:pt idx="245">
                  <c:v>41983.0</c:v>
                </c:pt>
                <c:pt idx="246">
                  <c:v>41984.0</c:v>
                </c:pt>
                <c:pt idx="247">
                  <c:v>41985.0</c:v>
                </c:pt>
                <c:pt idx="248">
                  <c:v>41986.0</c:v>
                </c:pt>
                <c:pt idx="249">
                  <c:v>41987.0</c:v>
                </c:pt>
                <c:pt idx="250">
                  <c:v>41988.0</c:v>
                </c:pt>
                <c:pt idx="251">
                  <c:v>41989.0</c:v>
                </c:pt>
                <c:pt idx="252">
                  <c:v>41990.0</c:v>
                </c:pt>
                <c:pt idx="253">
                  <c:v>41991.0</c:v>
                </c:pt>
                <c:pt idx="254">
                  <c:v>41992.0</c:v>
                </c:pt>
                <c:pt idx="255">
                  <c:v>41993.0</c:v>
                </c:pt>
                <c:pt idx="256">
                  <c:v>41994.0</c:v>
                </c:pt>
                <c:pt idx="257">
                  <c:v>41995.0</c:v>
                </c:pt>
                <c:pt idx="258">
                  <c:v>41996.0</c:v>
                </c:pt>
                <c:pt idx="259">
                  <c:v>41997.0</c:v>
                </c:pt>
                <c:pt idx="260">
                  <c:v>41998.0</c:v>
                </c:pt>
                <c:pt idx="261">
                  <c:v>41999.0</c:v>
                </c:pt>
                <c:pt idx="262">
                  <c:v>42000.0</c:v>
                </c:pt>
                <c:pt idx="263">
                  <c:v>42001.0</c:v>
                </c:pt>
                <c:pt idx="264">
                  <c:v>42002.0</c:v>
                </c:pt>
                <c:pt idx="265">
                  <c:v>42003.0</c:v>
                </c:pt>
                <c:pt idx="266">
                  <c:v>42004.0</c:v>
                </c:pt>
                <c:pt idx="267">
                  <c:v>42005.0</c:v>
                </c:pt>
                <c:pt idx="268">
                  <c:v>42006.0</c:v>
                </c:pt>
                <c:pt idx="269">
                  <c:v>42007.0</c:v>
                </c:pt>
                <c:pt idx="270">
                  <c:v>42008.0</c:v>
                </c:pt>
                <c:pt idx="271">
                  <c:v>42009.0</c:v>
                </c:pt>
                <c:pt idx="272">
                  <c:v>42010.0</c:v>
                </c:pt>
                <c:pt idx="273">
                  <c:v>42011.0</c:v>
                </c:pt>
                <c:pt idx="274">
                  <c:v>42012.0</c:v>
                </c:pt>
                <c:pt idx="275">
                  <c:v>42013.0</c:v>
                </c:pt>
                <c:pt idx="276">
                  <c:v>42014.0</c:v>
                </c:pt>
                <c:pt idx="277">
                  <c:v>42015.0</c:v>
                </c:pt>
                <c:pt idx="278">
                  <c:v>42016.0</c:v>
                </c:pt>
                <c:pt idx="279">
                  <c:v>42017.0</c:v>
                </c:pt>
                <c:pt idx="280">
                  <c:v>42018.0</c:v>
                </c:pt>
                <c:pt idx="281">
                  <c:v>42019.0</c:v>
                </c:pt>
                <c:pt idx="282">
                  <c:v>42020.0</c:v>
                </c:pt>
                <c:pt idx="283">
                  <c:v>42021.0</c:v>
                </c:pt>
                <c:pt idx="284">
                  <c:v>42022.0</c:v>
                </c:pt>
                <c:pt idx="285">
                  <c:v>42023.0</c:v>
                </c:pt>
                <c:pt idx="286">
                  <c:v>42024.0</c:v>
                </c:pt>
                <c:pt idx="287">
                  <c:v>42025.0</c:v>
                </c:pt>
                <c:pt idx="288">
                  <c:v>42026.0</c:v>
                </c:pt>
                <c:pt idx="289">
                  <c:v>42027.0</c:v>
                </c:pt>
                <c:pt idx="290">
                  <c:v>42028.0</c:v>
                </c:pt>
                <c:pt idx="291">
                  <c:v>42029.0</c:v>
                </c:pt>
                <c:pt idx="292">
                  <c:v>42030.0</c:v>
                </c:pt>
                <c:pt idx="293">
                  <c:v>42031.0</c:v>
                </c:pt>
                <c:pt idx="294">
                  <c:v>42032.0</c:v>
                </c:pt>
                <c:pt idx="295">
                  <c:v>42033.0</c:v>
                </c:pt>
                <c:pt idx="296">
                  <c:v>42034.0</c:v>
                </c:pt>
                <c:pt idx="297">
                  <c:v>42035.0</c:v>
                </c:pt>
                <c:pt idx="298">
                  <c:v>42036.0</c:v>
                </c:pt>
                <c:pt idx="299">
                  <c:v>42037.0</c:v>
                </c:pt>
                <c:pt idx="300">
                  <c:v>42038.0</c:v>
                </c:pt>
                <c:pt idx="301">
                  <c:v>42039.0</c:v>
                </c:pt>
                <c:pt idx="302">
                  <c:v>42040.0</c:v>
                </c:pt>
                <c:pt idx="303">
                  <c:v>42041.0</c:v>
                </c:pt>
                <c:pt idx="304">
                  <c:v>42042.0</c:v>
                </c:pt>
                <c:pt idx="305">
                  <c:v>42043.0</c:v>
                </c:pt>
                <c:pt idx="306">
                  <c:v>42044.0</c:v>
                </c:pt>
                <c:pt idx="307">
                  <c:v>42045.0</c:v>
                </c:pt>
                <c:pt idx="308">
                  <c:v>42046.0</c:v>
                </c:pt>
                <c:pt idx="309">
                  <c:v>42047.0</c:v>
                </c:pt>
                <c:pt idx="310">
                  <c:v>42048.0</c:v>
                </c:pt>
                <c:pt idx="311">
                  <c:v>42049.0</c:v>
                </c:pt>
                <c:pt idx="312">
                  <c:v>42050.0</c:v>
                </c:pt>
                <c:pt idx="313">
                  <c:v>42051.0</c:v>
                </c:pt>
                <c:pt idx="314">
                  <c:v>42052.0</c:v>
                </c:pt>
                <c:pt idx="315">
                  <c:v>42053.0</c:v>
                </c:pt>
                <c:pt idx="316">
                  <c:v>42054.0</c:v>
                </c:pt>
                <c:pt idx="317">
                  <c:v>42055.0</c:v>
                </c:pt>
                <c:pt idx="318">
                  <c:v>42056.0</c:v>
                </c:pt>
                <c:pt idx="319">
                  <c:v>42057.0</c:v>
                </c:pt>
                <c:pt idx="320">
                  <c:v>42058.0</c:v>
                </c:pt>
                <c:pt idx="321">
                  <c:v>42059.0</c:v>
                </c:pt>
                <c:pt idx="322">
                  <c:v>42060.0</c:v>
                </c:pt>
                <c:pt idx="323">
                  <c:v>42061.0</c:v>
                </c:pt>
                <c:pt idx="324">
                  <c:v>42062.0</c:v>
                </c:pt>
                <c:pt idx="325">
                  <c:v>42063.0</c:v>
                </c:pt>
                <c:pt idx="326">
                  <c:v>42064.0</c:v>
                </c:pt>
                <c:pt idx="327">
                  <c:v>42065.0</c:v>
                </c:pt>
                <c:pt idx="328">
                  <c:v>42066.0</c:v>
                </c:pt>
                <c:pt idx="329">
                  <c:v>42067.0</c:v>
                </c:pt>
                <c:pt idx="330">
                  <c:v>42068.0</c:v>
                </c:pt>
                <c:pt idx="331">
                  <c:v>42069.0</c:v>
                </c:pt>
                <c:pt idx="332">
                  <c:v>42070.0</c:v>
                </c:pt>
                <c:pt idx="333">
                  <c:v>42071.0</c:v>
                </c:pt>
                <c:pt idx="334">
                  <c:v>42072.0</c:v>
                </c:pt>
                <c:pt idx="335">
                  <c:v>42073.0</c:v>
                </c:pt>
                <c:pt idx="336">
                  <c:v>42074.0</c:v>
                </c:pt>
                <c:pt idx="337">
                  <c:v>42075.0</c:v>
                </c:pt>
                <c:pt idx="338">
                  <c:v>42076.0</c:v>
                </c:pt>
                <c:pt idx="339">
                  <c:v>42077.0</c:v>
                </c:pt>
                <c:pt idx="340">
                  <c:v>42078.0</c:v>
                </c:pt>
                <c:pt idx="341">
                  <c:v>42079.0</c:v>
                </c:pt>
                <c:pt idx="342">
                  <c:v>42080.0</c:v>
                </c:pt>
                <c:pt idx="343">
                  <c:v>42081.0</c:v>
                </c:pt>
                <c:pt idx="344">
                  <c:v>42082.0</c:v>
                </c:pt>
                <c:pt idx="345">
                  <c:v>42083.0</c:v>
                </c:pt>
                <c:pt idx="346">
                  <c:v>42084.0</c:v>
                </c:pt>
                <c:pt idx="347">
                  <c:v>42085.0</c:v>
                </c:pt>
                <c:pt idx="348">
                  <c:v>42086.0</c:v>
                </c:pt>
                <c:pt idx="349">
                  <c:v>42087.0</c:v>
                </c:pt>
                <c:pt idx="350">
                  <c:v>42088.0</c:v>
                </c:pt>
                <c:pt idx="351">
                  <c:v>42089.0</c:v>
                </c:pt>
                <c:pt idx="352">
                  <c:v>42090.0</c:v>
                </c:pt>
                <c:pt idx="353">
                  <c:v>42091.0</c:v>
                </c:pt>
                <c:pt idx="354">
                  <c:v>42092.0</c:v>
                </c:pt>
                <c:pt idx="355">
                  <c:v>42093.0</c:v>
                </c:pt>
                <c:pt idx="356">
                  <c:v>42094.0</c:v>
                </c:pt>
                <c:pt idx="357">
                  <c:v>42095.0</c:v>
                </c:pt>
                <c:pt idx="358">
                  <c:v>42096.0</c:v>
                </c:pt>
                <c:pt idx="359">
                  <c:v>42097.0</c:v>
                </c:pt>
                <c:pt idx="360">
                  <c:v>42098.0</c:v>
                </c:pt>
                <c:pt idx="361">
                  <c:v>42099.0</c:v>
                </c:pt>
                <c:pt idx="362">
                  <c:v>42100.0</c:v>
                </c:pt>
                <c:pt idx="363">
                  <c:v>42101.0</c:v>
                </c:pt>
                <c:pt idx="364">
                  <c:v>42102.0</c:v>
                </c:pt>
                <c:pt idx="365">
                  <c:v>42103.0</c:v>
                </c:pt>
                <c:pt idx="366">
                  <c:v>42104.0</c:v>
                </c:pt>
                <c:pt idx="367">
                  <c:v>42105.0</c:v>
                </c:pt>
                <c:pt idx="368">
                  <c:v>42106.0</c:v>
                </c:pt>
                <c:pt idx="369">
                  <c:v>42107.0</c:v>
                </c:pt>
                <c:pt idx="370">
                  <c:v>42108.0</c:v>
                </c:pt>
                <c:pt idx="371">
                  <c:v>42109.0</c:v>
                </c:pt>
                <c:pt idx="372">
                  <c:v>42110.0</c:v>
                </c:pt>
                <c:pt idx="373">
                  <c:v>42116.0</c:v>
                </c:pt>
                <c:pt idx="374">
                  <c:v>42117.0</c:v>
                </c:pt>
                <c:pt idx="375">
                  <c:v>42118.0</c:v>
                </c:pt>
                <c:pt idx="376">
                  <c:v>42119.0</c:v>
                </c:pt>
                <c:pt idx="377">
                  <c:v>42120.0</c:v>
                </c:pt>
                <c:pt idx="378">
                  <c:v>42121.0</c:v>
                </c:pt>
                <c:pt idx="379">
                  <c:v>42122.0</c:v>
                </c:pt>
                <c:pt idx="380">
                  <c:v>42123.0</c:v>
                </c:pt>
                <c:pt idx="381">
                  <c:v>42124.0</c:v>
                </c:pt>
                <c:pt idx="382">
                  <c:v>42125.0</c:v>
                </c:pt>
                <c:pt idx="383">
                  <c:v>42126.0</c:v>
                </c:pt>
                <c:pt idx="384">
                  <c:v>42127.0</c:v>
                </c:pt>
                <c:pt idx="385">
                  <c:v>42128.0</c:v>
                </c:pt>
                <c:pt idx="386">
                  <c:v>42129.0</c:v>
                </c:pt>
                <c:pt idx="387">
                  <c:v>42130.0</c:v>
                </c:pt>
                <c:pt idx="388">
                  <c:v>42131.0</c:v>
                </c:pt>
                <c:pt idx="389">
                  <c:v>42132.0</c:v>
                </c:pt>
                <c:pt idx="390">
                  <c:v>42133.0</c:v>
                </c:pt>
                <c:pt idx="391">
                  <c:v>42134.0</c:v>
                </c:pt>
                <c:pt idx="392">
                  <c:v>42135.0</c:v>
                </c:pt>
                <c:pt idx="393">
                  <c:v>42136.0</c:v>
                </c:pt>
                <c:pt idx="394">
                  <c:v>42137.0</c:v>
                </c:pt>
                <c:pt idx="395">
                  <c:v>42138.0</c:v>
                </c:pt>
                <c:pt idx="396">
                  <c:v>42139.0</c:v>
                </c:pt>
                <c:pt idx="397">
                  <c:v>42140.0</c:v>
                </c:pt>
                <c:pt idx="398">
                  <c:v>42141.0</c:v>
                </c:pt>
                <c:pt idx="399">
                  <c:v>42142.0</c:v>
                </c:pt>
                <c:pt idx="400">
                  <c:v>42143.0</c:v>
                </c:pt>
                <c:pt idx="401">
                  <c:v>42144.0</c:v>
                </c:pt>
                <c:pt idx="402">
                  <c:v>42145.0</c:v>
                </c:pt>
                <c:pt idx="403">
                  <c:v>42146.0</c:v>
                </c:pt>
                <c:pt idx="404">
                  <c:v>42147.0</c:v>
                </c:pt>
                <c:pt idx="405">
                  <c:v>42148.0</c:v>
                </c:pt>
                <c:pt idx="406">
                  <c:v>42149.0</c:v>
                </c:pt>
                <c:pt idx="407">
                  <c:v>42150.0</c:v>
                </c:pt>
                <c:pt idx="408">
                  <c:v>42151.0</c:v>
                </c:pt>
                <c:pt idx="409">
                  <c:v>42152.0</c:v>
                </c:pt>
                <c:pt idx="410">
                  <c:v>42153.0</c:v>
                </c:pt>
                <c:pt idx="411">
                  <c:v>42154.0</c:v>
                </c:pt>
                <c:pt idx="412">
                  <c:v>42155.0</c:v>
                </c:pt>
                <c:pt idx="413">
                  <c:v>42156.0</c:v>
                </c:pt>
                <c:pt idx="414">
                  <c:v>42157.0</c:v>
                </c:pt>
                <c:pt idx="415">
                  <c:v>42158.0</c:v>
                </c:pt>
                <c:pt idx="416">
                  <c:v>42159.0</c:v>
                </c:pt>
                <c:pt idx="417">
                  <c:v>42160.0</c:v>
                </c:pt>
                <c:pt idx="418">
                  <c:v>42161.0</c:v>
                </c:pt>
                <c:pt idx="419">
                  <c:v>42162.0</c:v>
                </c:pt>
                <c:pt idx="420">
                  <c:v>42163.0</c:v>
                </c:pt>
                <c:pt idx="421">
                  <c:v>42164.0</c:v>
                </c:pt>
                <c:pt idx="422">
                  <c:v>42165.0</c:v>
                </c:pt>
                <c:pt idx="423">
                  <c:v>42166.0</c:v>
                </c:pt>
                <c:pt idx="424">
                  <c:v>42167.0</c:v>
                </c:pt>
                <c:pt idx="425">
                  <c:v>42168.0</c:v>
                </c:pt>
                <c:pt idx="426">
                  <c:v>42169.0</c:v>
                </c:pt>
                <c:pt idx="427">
                  <c:v>42170.0</c:v>
                </c:pt>
                <c:pt idx="428">
                  <c:v>42171.0</c:v>
                </c:pt>
                <c:pt idx="429">
                  <c:v>42172.0</c:v>
                </c:pt>
                <c:pt idx="430">
                  <c:v>42173.0</c:v>
                </c:pt>
                <c:pt idx="431">
                  <c:v>42174.0</c:v>
                </c:pt>
                <c:pt idx="432">
                  <c:v>42175.0</c:v>
                </c:pt>
                <c:pt idx="433">
                  <c:v>42176.0</c:v>
                </c:pt>
                <c:pt idx="434">
                  <c:v>42177.0</c:v>
                </c:pt>
                <c:pt idx="435">
                  <c:v>42178.0</c:v>
                </c:pt>
                <c:pt idx="436">
                  <c:v>42179.0</c:v>
                </c:pt>
                <c:pt idx="437">
                  <c:v>42180.0</c:v>
                </c:pt>
                <c:pt idx="438">
                  <c:v>42181.0</c:v>
                </c:pt>
                <c:pt idx="439">
                  <c:v>42182.0</c:v>
                </c:pt>
                <c:pt idx="440">
                  <c:v>42183.0</c:v>
                </c:pt>
                <c:pt idx="441">
                  <c:v>42184.0</c:v>
                </c:pt>
                <c:pt idx="442">
                  <c:v>42185.0</c:v>
                </c:pt>
                <c:pt idx="443">
                  <c:v>42187.0</c:v>
                </c:pt>
                <c:pt idx="444">
                  <c:v>42188.0</c:v>
                </c:pt>
                <c:pt idx="445">
                  <c:v>42189.0</c:v>
                </c:pt>
                <c:pt idx="446">
                  <c:v>42190.0</c:v>
                </c:pt>
                <c:pt idx="447">
                  <c:v>42191.0</c:v>
                </c:pt>
                <c:pt idx="448">
                  <c:v>42192.0</c:v>
                </c:pt>
                <c:pt idx="449">
                  <c:v>42193.0</c:v>
                </c:pt>
                <c:pt idx="450">
                  <c:v>42194.0</c:v>
                </c:pt>
                <c:pt idx="451">
                  <c:v>42195.0</c:v>
                </c:pt>
                <c:pt idx="452">
                  <c:v>42196.0</c:v>
                </c:pt>
                <c:pt idx="453">
                  <c:v>42197.0</c:v>
                </c:pt>
                <c:pt idx="454">
                  <c:v>42198.0</c:v>
                </c:pt>
                <c:pt idx="455">
                  <c:v>42199.0</c:v>
                </c:pt>
                <c:pt idx="456">
                  <c:v>42200.0</c:v>
                </c:pt>
                <c:pt idx="457">
                  <c:v>42201.0</c:v>
                </c:pt>
                <c:pt idx="458">
                  <c:v>42202.0</c:v>
                </c:pt>
                <c:pt idx="459">
                  <c:v>42203.0</c:v>
                </c:pt>
                <c:pt idx="460">
                  <c:v>42204.0</c:v>
                </c:pt>
                <c:pt idx="461">
                  <c:v>42205.0</c:v>
                </c:pt>
                <c:pt idx="462">
                  <c:v>42206.0</c:v>
                </c:pt>
                <c:pt idx="463">
                  <c:v>42207.0</c:v>
                </c:pt>
                <c:pt idx="464">
                  <c:v>42208.0</c:v>
                </c:pt>
                <c:pt idx="465">
                  <c:v>42209.0</c:v>
                </c:pt>
                <c:pt idx="466">
                  <c:v>42210.0</c:v>
                </c:pt>
                <c:pt idx="467">
                  <c:v>42211.0</c:v>
                </c:pt>
                <c:pt idx="468">
                  <c:v>42212.0</c:v>
                </c:pt>
                <c:pt idx="469">
                  <c:v>42213.0</c:v>
                </c:pt>
                <c:pt idx="470">
                  <c:v>42214.0</c:v>
                </c:pt>
                <c:pt idx="471">
                  <c:v>42215.0</c:v>
                </c:pt>
                <c:pt idx="472">
                  <c:v>42216.0</c:v>
                </c:pt>
                <c:pt idx="473">
                  <c:v>42217.0</c:v>
                </c:pt>
                <c:pt idx="474">
                  <c:v>42218.0</c:v>
                </c:pt>
                <c:pt idx="475">
                  <c:v>42219.0</c:v>
                </c:pt>
                <c:pt idx="476">
                  <c:v>42220.0</c:v>
                </c:pt>
                <c:pt idx="477">
                  <c:v>42221.0</c:v>
                </c:pt>
                <c:pt idx="478">
                  <c:v>42222.0</c:v>
                </c:pt>
                <c:pt idx="479">
                  <c:v>42223.0</c:v>
                </c:pt>
                <c:pt idx="480">
                  <c:v>42224.0</c:v>
                </c:pt>
                <c:pt idx="481">
                  <c:v>42225.0</c:v>
                </c:pt>
                <c:pt idx="482">
                  <c:v>42226.0</c:v>
                </c:pt>
                <c:pt idx="483">
                  <c:v>42227.0</c:v>
                </c:pt>
                <c:pt idx="484">
                  <c:v>42228.0</c:v>
                </c:pt>
                <c:pt idx="485">
                  <c:v>42229.0</c:v>
                </c:pt>
                <c:pt idx="486">
                  <c:v>42230.0</c:v>
                </c:pt>
                <c:pt idx="487">
                  <c:v>42231.0</c:v>
                </c:pt>
                <c:pt idx="488">
                  <c:v>42232.0</c:v>
                </c:pt>
                <c:pt idx="489">
                  <c:v>42233.0</c:v>
                </c:pt>
                <c:pt idx="490">
                  <c:v>42234.0</c:v>
                </c:pt>
                <c:pt idx="491">
                  <c:v>42235.0</c:v>
                </c:pt>
                <c:pt idx="492">
                  <c:v>42236.0</c:v>
                </c:pt>
                <c:pt idx="493">
                  <c:v>42237.0</c:v>
                </c:pt>
                <c:pt idx="494">
                  <c:v>42238.0</c:v>
                </c:pt>
                <c:pt idx="495">
                  <c:v>42239.0</c:v>
                </c:pt>
                <c:pt idx="496">
                  <c:v>42240.0</c:v>
                </c:pt>
                <c:pt idx="497">
                  <c:v>42241.0</c:v>
                </c:pt>
                <c:pt idx="498">
                  <c:v>42242.0</c:v>
                </c:pt>
                <c:pt idx="499">
                  <c:v>42243.0</c:v>
                </c:pt>
                <c:pt idx="500">
                  <c:v>42244.0</c:v>
                </c:pt>
                <c:pt idx="501">
                  <c:v>42245.0</c:v>
                </c:pt>
                <c:pt idx="502">
                  <c:v>42246.0</c:v>
                </c:pt>
                <c:pt idx="503">
                  <c:v>42247.0</c:v>
                </c:pt>
                <c:pt idx="504">
                  <c:v>42248.0</c:v>
                </c:pt>
                <c:pt idx="505">
                  <c:v>42249.0</c:v>
                </c:pt>
                <c:pt idx="506">
                  <c:v>42250.0</c:v>
                </c:pt>
                <c:pt idx="507">
                  <c:v>42251.0</c:v>
                </c:pt>
                <c:pt idx="508">
                  <c:v>42252.0</c:v>
                </c:pt>
                <c:pt idx="509">
                  <c:v>42253.0</c:v>
                </c:pt>
                <c:pt idx="510">
                  <c:v>42254.0</c:v>
                </c:pt>
                <c:pt idx="511">
                  <c:v>42255.0</c:v>
                </c:pt>
                <c:pt idx="512">
                  <c:v>42256.0</c:v>
                </c:pt>
                <c:pt idx="513">
                  <c:v>42260.0</c:v>
                </c:pt>
                <c:pt idx="514">
                  <c:v>42261.0</c:v>
                </c:pt>
                <c:pt idx="515">
                  <c:v>42262.0</c:v>
                </c:pt>
                <c:pt idx="516">
                  <c:v>42263.0</c:v>
                </c:pt>
                <c:pt idx="517">
                  <c:v>42264.0</c:v>
                </c:pt>
                <c:pt idx="518">
                  <c:v>42265.0</c:v>
                </c:pt>
                <c:pt idx="519">
                  <c:v>42266.0</c:v>
                </c:pt>
                <c:pt idx="520">
                  <c:v>42267.0</c:v>
                </c:pt>
                <c:pt idx="521">
                  <c:v>42268.0</c:v>
                </c:pt>
                <c:pt idx="522">
                  <c:v>42269.0</c:v>
                </c:pt>
                <c:pt idx="523">
                  <c:v>42270.0</c:v>
                </c:pt>
                <c:pt idx="524">
                  <c:v>42271.0</c:v>
                </c:pt>
                <c:pt idx="525">
                  <c:v>42272.0</c:v>
                </c:pt>
                <c:pt idx="526">
                  <c:v>42273.0</c:v>
                </c:pt>
                <c:pt idx="527">
                  <c:v>42274.0</c:v>
                </c:pt>
                <c:pt idx="528">
                  <c:v>42275.0</c:v>
                </c:pt>
                <c:pt idx="529">
                  <c:v>42276.0</c:v>
                </c:pt>
                <c:pt idx="530">
                  <c:v>42277.0</c:v>
                </c:pt>
                <c:pt idx="531">
                  <c:v>42278.0</c:v>
                </c:pt>
                <c:pt idx="532">
                  <c:v>42279.0</c:v>
                </c:pt>
                <c:pt idx="533">
                  <c:v>42280.0</c:v>
                </c:pt>
                <c:pt idx="534">
                  <c:v>42281.0</c:v>
                </c:pt>
                <c:pt idx="535">
                  <c:v>42282.0</c:v>
                </c:pt>
                <c:pt idx="536">
                  <c:v>42283.0</c:v>
                </c:pt>
                <c:pt idx="537">
                  <c:v>42284.0</c:v>
                </c:pt>
                <c:pt idx="538">
                  <c:v>42285.0</c:v>
                </c:pt>
                <c:pt idx="539">
                  <c:v>42286.0</c:v>
                </c:pt>
                <c:pt idx="540">
                  <c:v>42287.0</c:v>
                </c:pt>
                <c:pt idx="541">
                  <c:v>42288.0</c:v>
                </c:pt>
                <c:pt idx="542">
                  <c:v>42289.0</c:v>
                </c:pt>
                <c:pt idx="543">
                  <c:v>42290.0</c:v>
                </c:pt>
                <c:pt idx="544">
                  <c:v>42291.0</c:v>
                </c:pt>
                <c:pt idx="545">
                  <c:v>42292.0</c:v>
                </c:pt>
                <c:pt idx="546">
                  <c:v>42293.0</c:v>
                </c:pt>
                <c:pt idx="547">
                  <c:v>42294.0</c:v>
                </c:pt>
                <c:pt idx="548">
                  <c:v>42295.0</c:v>
                </c:pt>
                <c:pt idx="549">
                  <c:v>42296.0</c:v>
                </c:pt>
                <c:pt idx="550">
                  <c:v>42297.0</c:v>
                </c:pt>
                <c:pt idx="551">
                  <c:v>42298.0</c:v>
                </c:pt>
                <c:pt idx="552">
                  <c:v>42299.0</c:v>
                </c:pt>
                <c:pt idx="553">
                  <c:v>42300.0</c:v>
                </c:pt>
                <c:pt idx="554">
                  <c:v>42301.0</c:v>
                </c:pt>
                <c:pt idx="555">
                  <c:v>42302.0</c:v>
                </c:pt>
                <c:pt idx="556">
                  <c:v>42303.0</c:v>
                </c:pt>
                <c:pt idx="557">
                  <c:v>42304.0</c:v>
                </c:pt>
                <c:pt idx="558">
                  <c:v>42305.0</c:v>
                </c:pt>
                <c:pt idx="559">
                  <c:v>42306.0</c:v>
                </c:pt>
                <c:pt idx="560">
                  <c:v>42307.0</c:v>
                </c:pt>
                <c:pt idx="561">
                  <c:v>42308.0</c:v>
                </c:pt>
                <c:pt idx="562">
                  <c:v>42309.0</c:v>
                </c:pt>
                <c:pt idx="563">
                  <c:v>42310.0</c:v>
                </c:pt>
                <c:pt idx="564">
                  <c:v>42311.0</c:v>
                </c:pt>
                <c:pt idx="565">
                  <c:v>42312.0</c:v>
                </c:pt>
                <c:pt idx="566">
                  <c:v>42313.0</c:v>
                </c:pt>
                <c:pt idx="567">
                  <c:v>42314.0</c:v>
                </c:pt>
                <c:pt idx="568">
                  <c:v>42315.0</c:v>
                </c:pt>
                <c:pt idx="569">
                  <c:v>42316.0</c:v>
                </c:pt>
                <c:pt idx="570">
                  <c:v>42317.0</c:v>
                </c:pt>
                <c:pt idx="571">
                  <c:v>42318.0</c:v>
                </c:pt>
                <c:pt idx="572">
                  <c:v>42319.0</c:v>
                </c:pt>
                <c:pt idx="573">
                  <c:v>42320.0</c:v>
                </c:pt>
                <c:pt idx="574">
                  <c:v>42321.0</c:v>
                </c:pt>
                <c:pt idx="575">
                  <c:v>42322.0</c:v>
                </c:pt>
                <c:pt idx="576">
                  <c:v>42323.0</c:v>
                </c:pt>
                <c:pt idx="577">
                  <c:v>42324.0</c:v>
                </c:pt>
                <c:pt idx="578">
                  <c:v>42325.0</c:v>
                </c:pt>
                <c:pt idx="579">
                  <c:v>42326.0</c:v>
                </c:pt>
                <c:pt idx="580">
                  <c:v>42327.0</c:v>
                </c:pt>
                <c:pt idx="581">
                  <c:v>42328.0</c:v>
                </c:pt>
                <c:pt idx="582">
                  <c:v>42329.0</c:v>
                </c:pt>
                <c:pt idx="583">
                  <c:v>42330.0</c:v>
                </c:pt>
                <c:pt idx="584">
                  <c:v>42331.0</c:v>
                </c:pt>
                <c:pt idx="585">
                  <c:v>42332.0</c:v>
                </c:pt>
                <c:pt idx="586">
                  <c:v>42333.0</c:v>
                </c:pt>
                <c:pt idx="587">
                  <c:v>42334.0</c:v>
                </c:pt>
                <c:pt idx="588">
                  <c:v>42335.0</c:v>
                </c:pt>
                <c:pt idx="589">
                  <c:v>42336.0</c:v>
                </c:pt>
                <c:pt idx="590">
                  <c:v>42337.0</c:v>
                </c:pt>
                <c:pt idx="591">
                  <c:v>42338.0</c:v>
                </c:pt>
                <c:pt idx="592">
                  <c:v>42339.0</c:v>
                </c:pt>
                <c:pt idx="593">
                  <c:v>42340.0</c:v>
                </c:pt>
                <c:pt idx="594">
                  <c:v>42341.0</c:v>
                </c:pt>
                <c:pt idx="595">
                  <c:v>42342.0</c:v>
                </c:pt>
                <c:pt idx="596">
                  <c:v>42343.0</c:v>
                </c:pt>
                <c:pt idx="597">
                  <c:v>42344.0</c:v>
                </c:pt>
                <c:pt idx="598">
                  <c:v>42345.0</c:v>
                </c:pt>
                <c:pt idx="599">
                  <c:v>42346.0</c:v>
                </c:pt>
                <c:pt idx="600">
                  <c:v>42347.0</c:v>
                </c:pt>
                <c:pt idx="601">
                  <c:v>42348.0</c:v>
                </c:pt>
                <c:pt idx="602">
                  <c:v>42349.0</c:v>
                </c:pt>
                <c:pt idx="603">
                  <c:v>42350.0</c:v>
                </c:pt>
                <c:pt idx="604">
                  <c:v>42351.0</c:v>
                </c:pt>
                <c:pt idx="605">
                  <c:v>42352.0</c:v>
                </c:pt>
                <c:pt idx="606">
                  <c:v>42353.0</c:v>
                </c:pt>
                <c:pt idx="607">
                  <c:v>42354.0</c:v>
                </c:pt>
                <c:pt idx="608">
                  <c:v>42355.0</c:v>
                </c:pt>
                <c:pt idx="609">
                  <c:v>42356.0</c:v>
                </c:pt>
                <c:pt idx="610">
                  <c:v>42357.0</c:v>
                </c:pt>
                <c:pt idx="611">
                  <c:v>42358.0</c:v>
                </c:pt>
                <c:pt idx="612">
                  <c:v>42359.0</c:v>
                </c:pt>
                <c:pt idx="613">
                  <c:v>42360.0</c:v>
                </c:pt>
                <c:pt idx="614">
                  <c:v>42361.0</c:v>
                </c:pt>
                <c:pt idx="615">
                  <c:v>42362.0</c:v>
                </c:pt>
                <c:pt idx="616">
                  <c:v>42363.0</c:v>
                </c:pt>
                <c:pt idx="617">
                  <c:v>42364.0</c:v>
                </c:pt>
                <c:pt idx="618">
                  <c:v>42365.0</c:v>
                </c:pt>
                <c:pt idx="619">
                  <c:v>42366.0</c:v>
                </c:pt>
                <c:pt idx="620">
                  <c:v>42367.0</c:v>
                </c:pt>
                <c:pt idx="621">
                  <c:v>42368.0</c:v>
                </c:pt>
                <c:pt idx="622">
                  <c:v>42369.0</c:v>
                </c:pt>
                <c:pt idx="623">
                  <c:v>42370.0</c:v>
                </c:pt>
                <c:pt idx="624">
                  <c:v>42371.0</c:v>
                </c:pt>
                <c:pt idx="625">
                  <c:v>42372.0</c:v>
                </c:pt>
                <c:pt idx="626">
                  <c:v>42373.0</c:v>
                </c:pt>
                <c:pt idx="627">
                  <c:v>42374.0</c:v>
                </c:pt>
                <c:pt idx="628">
                  <c:v>42375.0</c:v>
                </c:pt>
                <c:pt idx="629">
                  <c:v>42376.0</c:v>
                </c:pt>
                <c:pt idx="630">
                  <c:v>42377.0</c:v>
                </c:pt>
                <c:pt idx="631">
                  <c:v>42378.0</c:v>
                </c:pt>
                <c:pt idx="632">
                  <c:v>42379.0</c:v>
                </c:pt>
                <c:pt idx="633">
                  <c:v>42380.0</c:v>
                </c:pt>
                <c:pt idx="634">
                  <c:v>42381.0</c:v>
                </c:pt>
                <c:pt idx="635">
                  <c:v>42382.0</c:v>
                </c:pt>
                <c:pt idx="636">
                  <c:v>42383.0</c:v>
                </c:pt>
                <c:pt idx="637">
                  <c:v>42384.0</c:v>
                </c:pt>
                <c:pt idx="638">
                  <c:v>42385.0</c:v>
                </c:pt>
                <c:pt idx="639">
                  <c:v>42386.0</c:v>
                </c:pt>
                <c:pt idx="640">
                  <c:v>42387.0</c:v>
                </c:pt>
                <c:pt idx="641">
                  <c:v>42388.0</c:v>
                </c:pt>
                <c:pt idx="642">
                  <c:v>42389.0</c:v>
                </c:pt>
                <c:pt idx="643">
                  <c:v>42390.0</c:v>
                </c:pt>
                <c:pt idx="644">
                  <c:v>42391.0</c:v>
                </c:pt>
                <c:pt idx="645">
                  <c:v>42392.0</c:v>
                </c:pt>
                <c:pt idx="646">
                  <c:v>42393.0</c:v>
                </c:pt>
                <c:pt idx="647">
                  <c:v>42394.0</c:v>
                </c:pt>
                <c:pt idx="648">
                  <c:v>42395.0</c:v>
                </c:pt>
                <c:pt idx="649">
                  <c:v>42396.0</c:v>
                </c:pt>
                <c:pt idx="650">
                  <c:v>42397.0</c:v>
                </c:pt>
                <c:pt idx="651">
                  <c:v>42398.0</c:v>
                </c:pt>
                <c:pt idx="652">
                  <c:v>42399.0</c:v>
                </c:pt>
                <c:pt idx="653">
                  <c:v>42400.0</c:v>
                </c:pt>
                <c:pt idx="654">
                  <c:v>42401.0</c:v>
                </c:pt>
                <c:pt idx="655">
                  <c:v>42402.0</c:v>
                </c:pt>
                <c:pt idx="656">
                  <c:v>42403.0</c:v>
                </c:pt>
                <c:pt idx="657">
                  <c:v>42404.0</c:v>
                </c:pt>
                <c:pt idx="658">
                  <c:v>42405.0</c:v>
                </c:pt>
                <c:pt idx="659">
                  <c:v>42406.0</c:v>
                </c:pt>
                <c:pt idx="660">
                  <c:v>42407.0</c:v>
                </c:pt>
                <c:pt idx="661">
                  <c:v>42408.0</c:v>
                </c:pt>
                <c:pt idx="662">
                  <c:v>42409.0</c:v>
                </c:pt>
                <c:pt idx="663">
                  <c:v>42410.0</c:v>
                </c:pt>
                <c:pt idx="664">
                  <c:v>42411.0</c:v>
                </c:pt>
                <c:pt idx="665">
                  <c:v>42412.0</c:v>
                </c:pt>
                <c:pt idx="666">
                  <c:v>42413.0</c:v>
                </c:pt>
                <c:pt idx="667">
                  <c:v>42414.0</c:v>
                </c:pt>
                <c:pt idx="668">
                  <c:v>42415.0</c:v>
                </c:pt>
                <c:pt idx="669">
                  <c:v>42416.0</c:v>
                </c:pt>
                <c:pt idx="670">
                  <c:v>42417.0</c:v>
                </c:pt>
                <c:pt idx="671">
                  <c:v>42418.0</c:v>
                </c:pt>
                <c:pt idx="672">
                  <c:v>42419.0</c:v>
                </c:pt>
                <c:pt idx="673">
                  <c:v>42420.0</c:v>
                </c:pt>
                <c:pt idx="674">
                  <c:v>42421.0</c:v>
                </c:pt>
                <c:pt idx="675">
                  <c:v>42422.0</c:v>
                </c:pt>
                <c:pt idx="676">
                  <c:v>42423.0</c:v>
                </c:pt>
                <c:pt idx="677">
                  <c:v>42424.0</c:v>
                </c:pt>
              </c:numCache>
            </c:numRef>
          </c:cat>
          <c:val>
            <c:numRef>
              <c:f>'Tous tweets'!$B$2:$B$679</c:f>
              <c:numCache>
                <c:formatCode>General</c:formatCode>
                <c:ptCount val="678"/>
                <c:pt idx="0">
                  <c:v>585.0</c:v>
                </c:pt>
                <c:pt idx="1">
                  <c:v>1471.0</c:v>
                </c:pt>
                <c:pt idx="2">
                  <c:v>1351.0</c:v>
                </c:pt>
                <c:pt idx="3">
                  <c:v>1301.0</c:v>
                </c:pt>
                <c:pt idx="4">
                  <c:v>758.0</c:v>
                </c:pt>
                <c:pt idx="5">
                  <c:v>2216.0</c:v>
                </c:pt>
                <c:pt idx="6">
                  <c:v>1383.0</c:v>
                </c:pt>
                <c:pt idx="7">
                  <c:v>1521.0</c:v>
                </c:pt>
                <c:pt idx="8">
                  <c:v>159.0</c:v>
                </c:pt>
                <c:pt idx="9">
                  <c:v>628.0</c:v>
                </c:pt>
                <c:pt idx="10">
                  <c:v>1471.0</c:v>
                </c:pt>
                <c:pt idx="11">
                  <c:v>1081.0</c:v>
                </c:pt>
                <c:pt idx="12">
                  <c:v>1289.0</c:v>
                </c:pt>
                <c:pt idx="13">
                  <c:v>1705.0</c:v>
                </c:pt>
                <c:pt idx="14">
                  <c:v>1797.0</c:v>
                </c:pt>
                <c:pt idx="15">
                  <c:v>1921.0</c:v>
                </c:pt>
                <c:pt idx="16">
                  <c:v>1383.0</c:v>
                </c:pt>
                <c:pt idx="17">
                  <c:v>1311.0</c:v>
                </c:pt>
                <c:pt idx="18">
                  <c:v>795.0</c:v>
                </c:pt>
                <c:pt idx="19">
                  <c:v>1315.0</c:v>
                </c:pt>
                <c:pt idx="20">
                  <c:v>1141.0</c:v>
                </c:pt>
                <c:pt idx="21">
                  <c:v>1406.0</c:v>
                </c:pt>
                <c:pt idx="22">
                  <c:v>921.0</c:v>
                </c:pt>
                <c:pt idx="23">
                  <c:v>1631.0</c:v>
                </c:pt>
                <c:pt idx="24">
                  <c:v>2182.0</c:v>
                </c:pt>
                <c:pt idx="25">
                  <c:v>1730.0</c:v>
                </c:pt>
                <c:pt idx="26">
                  <c:v>1679.0</c:v>
                </c:pt>
                <c:pt idx="27">
                  <c:v>3321.0</c:v>
                </c:pt>
                <c:pt idx="28">
                  <c:v>1517.0</c:v>
                </c:pt>
                <c:pt idx="29">
                  <c:v>1573.0</c:v>
                </c:pt>
                <c:pt idx="30">
                  <c:v>1692.0</c:v>
                </c:pt>
                <c:pt idx="31">
                  <c:v>1817.0</c:v>
                </c:pt>
                <c:pt idx="32">
                  <c:v>1532.0</c:v>
                </c:pt>
                <c:pt idx="33">
                  <c:v>1045.0</c:v>
                </c:pt>
                <c:pt idx="34">
                  <c:v>1052.0</c:v>
                </c:pt>
                <c:pt idx="35">
                  <c:v>49.0</c:v>
                </c:pt>
                <c:pt idx="36">
                  <c:v>30.0</c:v>
                </c:pt>
                <c:pt idx="37">
                  <c:v>1798.0</c:v>
                </c:pt>
                <c:pt idx="38">
                  <c:v>1221.0</c:v>
                </c:pt>
                <c:pt idx="39">
                  <c:v>1385.0</c:v>
                </c:pt>
                <c:pt idx="40">
                  <c:v>2488.0</c:v>
                </c:pt>
                <c:pt idx="41">
                  <c:v>1898.0</c:v>
                </c:pt>
                <c:pt idx="42">
                  <c:v>1484.0</c:v>
                </c:pt>
                <c:pt idx="43">
                  <c:v>1990.0</c:v>
                </c:pt>
                <c:pt idx="44">
                  <c:v>2491.0</c:v>
                </c:pt>
                <c:pt idx="45">
                  <c:v>1895.0</c:v>
                </c:pt>
                <c:pt idx="46">
                  <c:v>1804.0</c:v>
                </c:pt>
                <c:pt idx="47">
                  <c:v>1898.0</c:v>
                </c:pt>
                <c:pt idx="48">
                  <c:v>1889.0</c:v>
                </c:pt>
                <c:pt idx="49">
                  <c:v>1401.0</c:v>
                </c:pt>
                <c:pt idx="50">
                  <c:v>1181.0</c:v>
                </c:pt>
                <c:pt idx="51">
                  <c:v>1282.0</c:v>
                </c:pt>
                <c:pt idx="52">
                  <c:v>1368.0</c:v>
                </c:pt>
                <c:pt idx="53">
                  <c:v>1450.0</c:v>
                </c:pt>
                <c:pt idx="54">
                  <c:v>2375.0</c:v>
                </c:pt>
                <c:pt idx="55">
                  <c:v>1755.0</c:v>
                </c:pt>
                <c:pt idx="56">
                  <c:v>1890.0</c:v>
                </c:pt>
                <c:pt idx="57">
                  <c:v>2051.0</c:v>
                </c:pt>
                <c:pt idx="58">
                  <c:v>1495.0</c:v>
                </c:pt>
                <c:pt idx="59">
                  <c:v>1324.0</c:v>
                </c:pt>
                <c:pt idx="60">
                  <c:v>2060.0</c:v>
                </c:pt>
                <c:pt idx="61">
                  <c:v>1790.0</c:v>
                </c:pt>
                <c:pt idx="62">
                  <c:v>1709.0</c:v>
                </c:pt>
                <c:pt idx="63">
                  <c:v>1586.0</c:v>
                </c:pt>
                <c:pt idx="64">
                  <c:v>1507.0</c:v>
                </c:pt>
                <c:pt idx="65">
                  <c:v>1226.0</c:v>
                </c:pt>
                <c:pt idx="66">
                  <c:v>1521.0</c:v>
                </c:pt>
                <c:pt idx="67">
                  <c:v>1957.0</c:v>
                </c:pt>
                <c:pt idx="68">
                  <c:v>2415.0</c:v>
                </c:pt>
                <c:pt idx="69">
                  <c:v>1834.0</c:v>
                </c:pt>
                <c:pt idx="70">
                  <c:v>1402.0</c:v>
                </c:pt>
                <c:pt idx="71">
                  <c:v>1704.0</c:v>
                </c:pt>
                <c:pt idx="72">
                  <c:v>1095.0</c:v>
                </c:pt>
                <c:pt idx="73">
                  <c:v>1352.0</c:v>
                </c:pt>
                <c:pt idx="74">
                  <c:v>1460.0</c:v>
                </c:pt>
                <c:pt idx="75">
                  <c:v>2312.0</c:v>
                </c:pt>
                <c:pt idx="76">
                  <c:v>1958.0</c:v>
                </c:pt>
                <c:pt idx="77">
                  <c:v>1956.0</c:v>
                </c:pt>
                <c:pt idx="78">
                  <c:v>1731.0</c:v>
                </c:pt>
                <c:pt idx="79">
                  <c:v>1215.0</c:v>
                </c:pt>
                <c:pt idx="80">
                  <c:v>1014.0</c:v>
                </c:pt>
                <c:pt idx="81">
                  <c:v>1928.0</c:v>
                </c:pt>
                <c:pt idx="82">
                  <c:v>2030.0</c:v>
                </c:pt>
                <c:pt idx="83">
                  <c:v>2757.0</c:v>
                </c:pt>
                <c:pt idx="84">
                  <c:v>3555.0</c:v>
                </c:pt>
                <c:pt idx="85">
                  <c:v>4567.0</c:v>
                </c:pt>
                <c:pt idx="86">
                  <c:v>12029.0</c:v>
                </c:pt>
                <c:pt idx="87">
                  <c:v>3976.0</c:v>
                </c:pt>
                <c:pt idx="88">
                  <c:v>3249.0</c:v>
                </c:pt>
                <c:pt idx="89">
                  <c:v>5754.0</c:v>
                </c:pt>
                <c:pt idx="90">
                  <c:v>3811.0</c:v>
                </c:pt>
                <c:pt idx="91">
                  <c:v>2919.0</c:v>
                </c:pt>
                <c:pt idx="92">
                  <c:v>3571.0</c:v>
                </c:pt>
                <c:pt idx="93">
                  <c:v>1861.0</c:v>
                </c:pt>
                <c:pt idx="94">
                  <c:v>1632.0</c:v>
                </c:pt>
                <c:pt idx="95">
                  <c:v>2518.0</c:v>
                </c:pt>
                <c:pt idx="96">
                  <c:v>2226.0</c:v>
                </c:pt>
                <c:pt idx="97">
                  <c:v>2618.0</c:v>
                </c:pt>
                <c:pt idx="98">
                  <c:v>2488.0</c:v>
                </c:pt>
                <c:pt idx="99">
                  <c:v>2311.0</c:v>
                </c:pt>
                <c:pt idx="100">
                  <c:v>1299.0</c:v>
                </c:pt>
                <c:pt idx="101">
                  <c:v>1847.0</c:v>
                </c:pt>
                <c:pt idx="102">
                  <c:v>2380.0</c:v>
                </c:pt>
                <c:pt idx="103">
                  <c:v>2197.0</c:v>
                </c:pt>
                <c:pt idx="104">
                  <c:v>2531.0</c:v>
                </c:pt>
                <c:pt idx="105">
                  <c:v>2536.0</c:v>
                </c:pt>
                <c:pt idx="106">
                  <c:v>1853.0</c:v>
                </c:pt>
                <c:pt idx="107">
                  <c:v>1518.0</c:v>
                </c:pt>
                <c:pt idx="108">
                  <c:v>2229.0</c:v>
                </c:pt>
                <c:pt idx="109">
                  <c:v>972.0</c:v>
                </c:pt>
                <c:pt idx="110">
                  <c:v>2156.0</c:v>
                </c:pt>
                <c:pt idx="111">
                  <c:v>3367.0</c:v>
                </c:pt>
                <c:pt idx="112">
                  <c:v>2653.0</c:v>
                </c:pt>
                <c:pt idx="113">
                  <c:v>2014.0</c:v>
                </c:pt>
                <c:pt idx="114">
                  <c:v>3160.0</c:v>
                </c:pt>
                <c:pt idx="115">
                  <c:v>8594.0</c:v>
                </c:pt>
                <c:pt idx="116">
                  <c:v>4922.0</c:v>
                </c:pt>
                <c:pt idx="117">
                  <c:v>4992.0</c:v>
                </c:pt>
                <c:pt idx="118">
                  <c:v>4760.0</c:v>
                </c:pt>
                <c:pt idx="119">
                  <c:v>8209.0</c:v>
                </c:pt>
                <c:pt idx="120">
                  <c:v>7831.0</c:v>
                </c:pt>
                <c:pt idx="121">
                  <c:v>14349.0</c:v>
                </c:pt>
                <c:pt idx="122">
                  <c:v>110684.0</c:v>
                </c:pt>
                <c:pt idx="123">
                  <c:v>39047.0</c:v>
                </c:pt>
                <c:pt idx="124">
                  <c:v>9862.0</c:v>
                </c:pt>
                <c:pt idx="125">
                  <c:v>6684.0</c:v>
                </c:pt>
                <c:pt idx="126">
                  <c:v>5191.0</c:v>
                </c:pt>
                <c:pt idx="127">
                  <c:v>3708.0</c:v>
                </c:pt>
                <c:pt idx="128">
                  <c:v>4766.0</c:v>
                </c:pt>
                <c:pt idx="129">
                  <c:v>4091.0</c:v>
                </c:pt>
                <c:pt idx="130">
                  <c:v>2914.0</c:v>
                </c:pt>
                <c:pt idx="131">
                  <c:v>3298.0</c:v>
                </c:pt>
                <c:pt idx="132">
                  <c:v>2802.0</c:v>
                </c:pt>
                <c:pt idx="133">
                  <c:v>2719.0</c:v>
                </c:pt>
                <c:pt idx="134">
                  <c:v>2612.0</c:v>
                </c:pt>
                <c:pt idx="135">
                  <c:v>2612.0</c:v>
                </c:pt>
                <c:pt idx="136">
                  <c:v>2600.0</c:v>
                </c:pt>
                <c:pt idx="137">
                  <c:v>2956.0</c:v>
                </c:pt>
                <c:pt idx="138">
                  <c:v>3146.0</c:v>
                </c:pt>
                <c:pt idx="139">
                  <c:v>3446.0</c:v>
                </c:pt>
                <c:pt idx="140">
                  <c:v>3781.0</c:v>
                </c:pt>
                <c:pt idx="141">
                  <c:v>4019.0</c:v>
                </c:pt>
                <c:pt idx="142">
                  <c:v>3620.0</c:v>
                </c:pt>
                <c:pt idx="143">
                  <c:v>3426.0</c:v>
                </c:pt>
                <c:pt idx="144">
                  <c:v>4252.0</c:v>
                </c:pt>
                <c:pt idx="145">
                  <c:v>4183.0</c:v>
                </c:pt>
                <c:pt idx="146">
                  <c:v>3618.0</c:v>
                </c:pt>
                <c:pt idx="147">
                  <c:v>4231.0</c:v>
                </c:pt>
                <c:pt idx="148">
                  <c:v>2517.0</c:v>
                </c:pt>
                <c:pt idx="149">
                  <c:v>4680.0</c:v>
                </c:pt>
                <c:pt idx="150">
                  <c:v>4351.0</c:v>
                </c:pt>
                <c:pt idx="151">
                  <c:v>3598.0</c:v>
                </c:pt>
                <c:pt idx="152">
                  <c:v>3406.0</c:v>
                </c:pt>
                <c:pt idx="153">
                  <c:v>2119.0</c:v>
                </c:pt>
                <c:pt idx="154">
                  <c:v>2650.0</c:v>
                </c:pt>
                <c:pt idx="155">
                  <c:v>1976.0</c:v>
                </c:pt>
                <c:pt idx="156">
                  <c:v>3334.0</c:v>
                </c:pt>
                <c:pt idx="157">
                  <c:v>3825.0</c:v>
                </c:pt>
                <c:pt idx="158">
                  <c:v>3438.0</c:v>
                </c:pt>
                <c:pt idx="159">
                  <c:v>2833.0</c:v>
                </c:pt>
                <c:pt idx="160">
                  <c:v>2863.0</c:v>
                </c:pt>
                <c:pt idx="161">
                  <c:v>2704.0</c:v>
                </c:pt>
                <c:pt idx="162">
                  <c:v>2034.0</c:v>
                </c:pt>
                <c:pt idx="163">
                  <c:v>2954.0</c:v>
                </c:pt>
                <c:pt idx="164">
                  <c:v>2829.0</c:v>
                </c:pt>
                <c:pt idx="165">
                  <c:v>2384.0</c:v>
                </c:pt>
                <c:pt idx="166">
                  <c:v>2574.0</c:v>
                </c:pt>
                <c:pt idx="167">
                  <c:v>2468.0</c:v>
                </c:pt>
                <c:pt idx="168">
                  <c:v>2791.0</c:v>
                </c:pt>
                <c:pt idx="169">
                  <c:v>2099.0</c:v>
                </c:pt>
                <c:pt idx="170">
                  <c:v>2009.0</c:v>
                </c:pt>
                <c:pt idx="171">
                  <c:v>3271.0</c:v>
                </c:pt>
                <c:pt idx="172">
                  <c:v>3676.0</c:v>
                </c:pt>
                <c:pt idx="173">
                  <c:v>2676.0</c:v>
                </c:pt>
                <c:pt idx="174">
                  <c:v>2649.0</c:v>
                </c:pt>
                <c:pt idx="175">
                  <c:v>3718.0</c:v>
                </c:pt>
                <c:pt idx="176">
                  <c:v>2634.0</c:v>
                </c:pt>
                <c:pt idx="177">
                  <c:v>2369.0</c:v>
                </c:pt>
                <c:pt idx="178">
                  <c:v>2319.0</c:v>
                </c:pt>
                <c:pt idx="179">
                  <c:v>2215.0</c:v>
                </c:pt>
                <c:pt idx="180">
                  <c:v>2994.0</c:v>
                </c:pt>
                <c:pt idx="181">
                  <c:v>2595.0</c:v>
                </c:pt>
                <c:pt idx="182">
                  <c:v>2753.0</c:v>
                </c:pt>
                <c:pt idx="183">
                  <c:v>2139.0</c:v>
                </c:pt>
                <c:pt idx="184">
                  <c:v>1830.0</c:v>
                </c:pt>
                <c:pt idx="185">
                  <c:v>2304.0</c:v>
                </c:pt>
                <c:pt idx="186">
                  <c:v>2740.0</c:v>
                </c:pt>
                <c:pt idx="187">
                  <c:v>2953.0</c:v>
                </c:pt>
                <c:pt idx="188">
                  <c:v>2699.0</c:v>
                </c:pt>
                <c:pt idx="189">
                  <c:v>2929.0</c:v>
                </c:pt>
                <c:pt idx="190">
                  <c:v>2221.0</c:v>
                </c:pt>
                <c:pt idx="191">
                  <c:v>2847.0</c:v>
                </c:pt>
                <c:pt idx="192">
                  <c:v>2953.0</c:v>
                </c:pt>
                <c:pt idx="193">
                  <c:v>2955.0</c:v>
                </c:pt>
                <c:pt idx="194">
                  <c:v>2995.0</c:v>
                </c:pt>
                <c:pt idx="195">
                  <c:v>4543.0</c:v>
                </c:pt>
                <c:pt idx="196">
                  <c:v>4024.0</c:v>
                </c:pt>
                <c:pt idx="197">
                  <c:v>2929.0</c:v>
                </c:pt>
                <c:pt idx="198">
                  <c:v>2936.0</c:v>
                </c:pt>
                <c:pt idx="199">
                  <c:v>2955.0</c:v>
                </c:pt>
                <c:pt idx="200">
                  <c:v>2929.0</c:v>
                </c:pt>
                <c:pt idx="201">
                  <c:v>3665.0</c:v>
                </c:pt>
                <c:pt idx="202">
                  <c:v>2764.0</c:v>
                </c:pt>
                <c:pt idx="203">
                  <c:v>2974.0</c:v>
                </c:pt>
                <c:pt idx="204">
                  <c:v>3504.0</c:v>
                </c:pt>
                <c:pt idx="205">
                  <c:v>2328.0</c:v>
                </c:pt>
                <c:pt idx="206">
                  <c:v>3554.0</c:v>
                </c:pt>
                <c:pt idx="207">
                  <c:v>3690.0</c:v>
                </c:pt>
                <c:pt idx="208">
                  <c:v>3196.0</c:v>
                </c:pt>
                <c:pt idx="209">
                  <c:v>3004.0</c:v>
                </c:pt>
                <c:pt idx="210">
                  <c:v>3599.0</c:v>
                </c:pt>
                <c:pt idx="211">
                  <c:v>3142.0</c:v>
                </c:pt>
                <c:pt idx="212">
                  <c:v>3617.0</c:v>
                </c:pt>
                <c:pt idx="213">
                  <c:v>4658.0</c:v>
                </c:pt>
                <c:pt idx="214">
                  <c:v>5329.0</c:v>
                </c:pt>
                <c:pt idx="215">
                  <c:v>4129.0</c:v>
                </c:pt>
                <c:pt idx="216">
                  <c:v>8411.0</c:v>
                </c:pt>
                <c:pt idx="217">
                  <c:v>9015.0</c:v>
                </c:pt>
                <c:pt idx="218">
                  <c:v>8607.0</c:v>
                </c:pt>
                <c:pt idx="219">
                  <c:v>20168.0</c:v>
                </c:pt>
                <c:pt idx="220">
                  <c:v>11515.0</c:v>
                </c:pt>
                <c:pt idx="221">
                  <c:v>91108.0</c:v>
                </c:pt>
                <c:pt idx="222">
                  <c:v>17164.0</c:v>
                </c:pt>
                <c:pt idx="223">
                  <c:v>6489.0</c:v>
                </c:pt>
                <c:pt idx="224">
                  <c:v>5042.0</c:v>
                </c:pt>
                <c:pt idx="225">
                  <c:v>4087.0</c:v>
                </c:pt>
                <c:pt idx="226">
                  <c:v>4084.0</c:v>
                </c:pt>
                <c:pt idx="227">
                  <c:v>4091.0</c:v>
                </c:pt>
                <c:pt idx="228">
                  <c:v>4289.0</c:v>
                </c:pt>
                <c:pt idx="229">
                  <c:v>3478.0</c:v>
                </c:pt>
                <c:pt idx="230">
                  <c:v>107.0</c:v>
                </c:pt>
                <c:pt idx="231">
                  <c:v>2290.0</c:v>
                </c:pt>
                <c:pt idx="232">
                  <c:v>2465.0</c:v>
                </c:pt>
                <c:pt idx="233">
                  <c:v>2266.0</c:v>
                </c:pt>
                <c:pt idx="234">
                  <c:v>1902.0</c:v>
                </c:pt>
                <c:pt idx="235">
                  <c:v>2317.0</c:v>
                </c:pt>
                <c:pt idx="236">
                  <c:v>2435.0</c:v>
                </c:pt>
                <c:pt idx="237">
                  <c:v>2878.0</c:v>
                </c:pt>
                <c:pt idx="238">
                  <c:v>2750.0</c:v>
                </c:pt>
                <c:pt idx="239">
                  <c:v>2964.0</c:v>
                </c:pt>
                <c:pt idx="240">
                  <c:v>2396.0</c:v>
                </c:pt>
                <c:pt idx="241">
                  <c:v>1998.0</c:v>
                </c:pt>
                <c:pt idx="242">
                  <c:v>1893.0</c:v>
                </c:pt>
                <c:pt idx="243">
                  <c:v>2977.0</c:v>
                </c:pt>
                <c:pt idx="244">
                  <c:v>2591.0</c:v>
                </c:pt>
                <c:pt idx="245">
                  <c:v>2817.0</c:v>
                </c:pt>
                <c:pt idx="246">
                  <c:v>3546.0</c:v>
                </c:pt>
                <c:pt idx="247">
                  <c:v>333.0</c:v>
                </c:pt>
                <c:pt idx="248">
                  <c:v>516.0</c:v>
                </c:pt>
                <c:pt idx="249">
                  <c:v>1914.0</c:v>
                </c:pt>
                <c:pt idx="250">
                  <c:v>2510.0</c:v>
                </c:pt>
                <c:pt idx="251">
                  <c:v>3030.0</c:v>
                </c:pt>
                <c:pt idx="252">
                  <c:v>2753.0</c:v>
                </c:pt>
                <c:pt idx="253">
                  <c:v>2133.0</c:v>
                </c:pt>
                <c:pt idx="254">
                  <c:v>2103.0</c:v>
                </c:pt>
                <c:pt idx="255">
                  <c:v>1746.0</c:v>
                </c:pt>
                <c:pt idx="256">
                  <c:v>1937.0</c:v>
                </c:pt>
                <c:pt idx="257">
                  <c:v>2129.0</c:v>
                </c:pt>
                <c:pt idx="258">
                  <c:v>2022.0</c:v>
                </c:pt>
                <c:pt idx="259">
                  <c:v>3291.0</c:v>
                </c:pt>
                <c:pt idx="260">
                  <c:v>3790.0</c:v>
                </c:pt>
                <c:pt idx="261">
                  <c:v>2144.0</c:v>
                </c:pt>
                <c:pt idx="262">
                  <c:v>1685.0</c:v>
                </c:pt>
                <c:pt idx="263">
                  <c:v>1515.0</c:v>
                </c:pt>
                <c:pt idx="264">
                  <c:v>1644.0</c:v>
                </c:pt>
                <c:pt idx="265">
                  <c:v>1677.0</c:v>
                </c:pt>
                <c:pt idx="266">
                  <c:v>1497.0</c:v>
                </c:pt>
                <c:pt idx="267">
                  <c:v>1203.0</c:v>
                </c:pt>
                <c:pt idx="268">
                  <c:v>1413.0</c:v>
                </c:pt>
                <c:pt idx="269">
                  <c:v>1233.0</c:v>
                </c:pt>
                <c:pt idx="270">
                  <c:v>1372.0</c:v>
                </c:pt>
                <c:pt idx="271">
                  <c:v>1987.0</c:v>
                </c:pt>
                <c:pt idx="272">
                  <c:v>1861.0</c:v>
                </c:pt>
                <c:pt idx="273">
                  <c:v>1707.0</c:v>
                </c:pt>
                <c:pt idx="274">
                  <c:v>1802.0</c:v>
                </c:pt>
                <c:pt idx="275">
                  <c:v>2346.0</c:v>
                </c:pt>
                <c:pt idx="276">
                  <c:v>2087.0</c:v>
                </c:pt>
                <c:pt idx="277">
                  <c:v>1748.0</c:v>
                </c:pt>
                <c:pt idx="278">
                  <c:v>1926.0</c:v>
                </c:pt>
                <c:pt idx="279">
                  <c:v>2015.0</c:v>
                </c:pt>
                <c:pt idx="280">
                  <c:v>2142.0</c:v>
                </c:pt>
                <c:pt idx="281">
                  <c:v>2043.0</c:v>
                </c:pt>
                <c:pt idx="282">
                  <c:v>2129.0</c:v>
                </c:pt>
                <c:pt idx="283">
                  <c:v>1730.0</c:v>
                </c:pt>
                <c:pt idx="284">
                  <c:v>1566.0</c:v>
                </c:pt>
                <c:pt idx="285">
                  <c:v>2353.0</c:v>
                </c:pt>
                <c:pt idx="286">
                  <c:v>2401.0</c:v>
                </c:pt>
                <c:pt idx="287">
                  <c:v>1939.0</c:v>
                </c:pt>
                <c:pt idx="288">
                  <c:v>1844.0</c:v>
                </c:pt>
                <c:pt idx="289">
                  <c:v>2041.0</c:v>
                </c:pt>
                <c:pt idx="290">
                  <c:v>1607.0</c:v>
                </c:pt>
                <c:pt idx="291">
                  <c:v>1741.0</c:v>
                </c:pt>
                <c:pt idx="292">
                  <c:v>2102.0</c:v>
                </c:pt>
                <c:pt idx="293">
                  <c:v>2136.0</c:v>
                </c:pt>
                <c:pt idx="294">
                  <c:v>1893.0</c:v>
                </c:pt>
                <c:pt idx="295">
                  <c:v>2129.0</c:v>
                </c:pt>
                <c:pt idx="296">
                  <c:v>2000.0</c:v>
                </c:pt>
                <c:pt idx="297">
                  <c:v>1574.0</c:v>
                </c:pt>
                <c:pt idx="298">
                  <c:v>1774.0</c:v>
                </c:pt>
                <c:pt idx="299">
                  <c:v>2508.0</c:v>
                </c:pt>
                <c:pt idx="300">
                  <c:v>2281.0</c:v>
                </c:pt>
                <c:pt idx="301">
                  <c:v>2376.0</c:v>
                </c:pt>
                <c:pt idx="302">
                  <c:v>1630.0</c:v>
                </c:pt>
                <c:pt idx="303">
                  <c:v>1790.0</c:v>
                </c:pt>
                <c:pt idx="304">
                  <c:v>1433.0</c:v>
                </c:pt>
                <c:pt idx="305">
                  <c:v>1634.0</c:v>
                </c:pt>
                <c:pt idx="306">
                  <c:v>1994.0</c:v>
                </c:pt>
                <c:pt idx="307">
                  <c:v>978.0</c:v>
                </c:pt>
                <c:pt idx="308">
                  <c:v>1595.0</c:v>
                </c:pt>
                <c:pt idx="309">
                  <c:v>2080.0</c:v>
                </c:pt>
                <c:pt idx="310">
                  <c:v>1977.0</c:v>
                </c:pt>
                <c:pt idx="311">
                  <c:v>1425.0</c:v>
                </c:pt>
                <c:pt idx="312">
                  <c:v>2028.0</c:v>
                </c:pt>
                <c:pt idx="313">
                  <c:v>2317.0</c:v>
                </c:pt>
                <c:pt idx="314">
                  <c:v>2478.0</c:v>
                </c:pt>
                <c:pt idx="315">
                  <c:v>1987.0</c:v>
                </c:pt>
                <c:pt idx="316">
                  <c:v>2419.0</c:v>
                </c:pt>
                <c:pt idx="317">
                  <c:v>2137.0</c:v>
                </c:pt>
                <c:pt idx="318">
                  <c:v>2123.0</c:v>
                </c:pt>
                <c:pt idx="319">
                  <c:v>1939.0</c:v>
                </c:pt>
                <c:pt idx="320">
                  <c:v>2195.0</c:v>
                </c:pt>
                <c:pt idx="321">
                  <c:v>2662.0</c:v>
                </c:pt>
                <c:pt idx="322">
                  <c:v>2576.0</c:v>
                </c:pt>
                <c:pt idx="323">
                  <c:v>2447.0</c:v>
                </c:pt>
                <c:pt idx="324">
                  <c:v>2244.0</c:v>
                </c:pt>
                <c:pt idx="325">
                  <c:v>1940.0</c:v>
                </c:pt>
                <c:pt idx="326">
                  <c:v>1956.0</c:v>
                </c:pt>
                <c:pt idx="327">
                  <c:v>2010.0</c:v>
                </c:pt>
                <c:pt idx="328">
                  <c:v>2407.0</c:v>
                </c:pt>
                <c:pt idx="329">
                  <c:v>2581.0</c:v>
                </c:pt>
                <c:pt idx="330">
                  <c:v>2573.0</c:v>
                </c:pt>
                <c:pt idx="331">
                  <c:v>2698.0</c:v>
                </c:pt>
                <c:pt idx="332">
                  <c:v>1818.0</c:v>
                </c:pt>
                <c:pt idx="333">
                  <c:v>2359.0</c:v>
                </c:pt>
                <c:pt idx="334">
                  <c:v>3194.0</c:v>
                </c:pt>
                <c:pt idx="335">
                  <c:v>3668.0</c:v>
                </c:pt>
                <c:pt idx="336">
                  <c:v>2118.0</c:v>
                </c:pt>
                <c:pt idx="337">
                  <c:v>2826.0</c:v>
                </c:pt>
                <c:pt idx="338">
                  <c:v>2731.0</c:v>
                </c:pt>
                <c:pt idx="339">
                  <c:v>1787.0</c:v>
                </c:pt>
                <c:pt idx="340">
                  <c:v>2427.0</c:v>
                </c:pt>
                <c:pt idx="341">
                  <c:v>2656.0</c:v>
                </c:pt>
                <c:pt idx="342">
                  <c:v>2390.0</c:v>
                </c:pt>
                <c:pt idx="343">
                  <c:v>3160.0</c:v>
                </c:pt>
                <c:pt idx="344">
                  <c:v>2922.0</c:v>
                </c:pt>
                <c:pt idx="345">
                  <c:v>2063.0</c:v>
                </c:pt>
                <c:pt idx="346">
                  <c:v>1992.0</c:v>
                </c:pt>
                <c:pt idx="347">
                  <c:v>1962.0</c:v>
                </c:pt>
                <c:pt idx="348">
                  <c:v>2259.0</c:v>
                </c:pt>
                <c:pt idx="349">
                  <c:v>1954.0</c:v>
                </c:pt>
                <c:pt idx="350">
                  <c:v>1816.0</c:v>
                </c:pt>
                <c:pt idx="351">
                  <c:v>2131.0</c:v>
                </c:pt>
                <c:pt idx="352">
                  <c:v>2380.0</c:v>
                </c:pt>
                <c:pt idx="353">
                  <c:v>1937.0</c:v>
                </c:pt>
                <c:pt idx="354">
                  <c:v>1636.0</c:v>
                </c:pt>
                <c:pt idx="355">
                  <c:v>1795.0</c:v>
                </c:pt>
                <c:pt idx="356">
                  <c:v>2228.0</c:v>
                </c:pt>
                <c:pt idx="357">
                  <c:v>458.0</c:v>
                </c:pt>
                <c:pt idx="358">
                  <c:v>322.0</c:v>
                </c:pt>
                <c:pt idx="359">
                  <c:v>2173.0</c:v>
                </c:pt>
                <c:pt idx="360">
                  <c:v>1802.0</c:v>
                </c:pt>
                <c:pt idx="361">
                  <c:v>1737.0</c:v>
                </c:pt>
                <c:pt idx="362">
                  <c:v>2541.0</c:v>
                </c:pt>
                <c:pt idx="363">
                  <c:v>2418.0</c:v>
                </c:pt>
                <c:pt idx="364">
                  <c:v>2095.0</c:v>
                </c:pt>
                <c:pt idx="365">
                  <c:v>2259.0</c:v>
                </c:pt>
                <c:pt idx="366">
                  <c:v>2397.0</c:v>
                </c:pt>
                <c:pt idx="367">
                  <c:v>2173.0</c:v>
                </c:pt>
                <c:pt idx="368">
                  <c:v>1981.0</c:v>
                </c:pt>
                <c:pt idx="369">
                  <c:v>1900.0</c:v>
                </c:pt>
                <c:pt idx="370">
                  <c:v>2095.0</c:v>
                </c:pt>
                <c:pt idx="371">
                  <c:v>2176.0</c:v>
                </c:pt>
                <c:pt idx="372">
                  <c:v>106.0</c:v>
                </c:pt>
                <c:pt idx="373">
                  <c:v>2860.0</c:v>
                </c:pt>
                <c:pt idx="374">
                  <c:v>3360.0</c:v>
                </c:pt>
                <c:pt idx="375">
                  <c:v>6595.0</c:v>
                </c:pt>
                <c:pt idx="376">
                  <c:v>7605.0</c:v>
                </c:pt>
                <c:pt idx="377">
                  <c:v>3014.0</c:v>
                </c:pt>
                <c:pt idx="378">
                  <c:v>2531.0</c:v>
                </c:pt>
                <c:pt idx="379">
                  <c:v>2542.0</c:v>
                </c:pt>
                <c:pt idx="380">
                  <c:v>2448.0</c:v>
                </c:pt>
                <c:pt idx="381">
                  <c:v>1825.0</c:v>
                </c:pt>
                <c:pt idx="382">
                  <c:v>2121.0</c:v>
                </c:pt>
                <c:pt idx="383">
                  <c:v>1674.0</c:v>
                </c:pt>
                <c:pt idx="384">
                  <c:v>2393.0</c:v>
                </c:pt>
                <c:pt idx="385">
                  <c:v>1750.0</c:v>
                </c:pt>
                <c:pt idx="386">
                  <c:v>1949.0</c:v>
                </c:pt>
                <c:pt idx="387">
                  <c:v>1944.0</c:v>
                </c:pt>
                <c:pt idx="388">
                  <c:v>2678.0</c:v>
                </c:pt>
                <c:pt idx="389">
                  <c:v>1895.0</c:v>
                </c:pt>
                <c:pt idx="390">
                  <c:v>2382.0</c:v>
                </c:pt>
                <c:pt idx="391">
                  <c:v>1655.0</c:v>
                </c:pt>
                <c:pt idx="392">
                  <c:v>1906.0</c:v>
                </c:pt>
                <c:pt idx="393">
                  <c:v>2448.0</c:v>
                </c:pt>
                <c:pt idx="394">
                  <c:v>2226.0</c:v>
                </c:pt>
                <c:pt idx="395">
                  <c:v>2210.0</c:v>
                </c:pt>
                <c:pt idx="396">
                  <c:v>2979.0</c:v>
                </c:pt>
                <c:pt idx="397">
                  <c:v>2061.0</c:v>
                </c:pt>
                <c:pt idx="398">
                  <c:v>1676.0</c:v>
                </c:pt>
                <c:pt idx="399">
                  <c:v>2047.0</c:v>
                </c:pt>
                <c:pt idx="400">
                  <c:v>2039.0</c:v>
                </c:pt>
                <c:pt idx="401">
                  <c:v>1918.0</c:v>
                </c:pt>
                <c:pt idx="402">
                  <c:v>1964.0</c:v>
                </c:pt>
                <c:pt idx="403">
                  <c:v>2361.0</c:v>
                </c:pt>
                <c:pt idx="404">
                  <c:v>1730.0</c:v>
                </c:pt>
                <c:pt idx="405">
                  <c:v>2149.0</c:v>
                </c:pt>
                <c:pt idx="406">
                  <c:v>1859.0</c:v>
                </c:pt>
                <c:pt idx="407">
                  <c:v>2018.0</c:v>
                </c:pt>
                <c:pt idx="408">
                  <c:v>2054.0</c:v>
                </c:pt>
                <c:pt idx="409">
                  <c:v>1875.0</c:v>
                </c:pt>
                <c:pt idx="410">
                  <c:v>1714.0</c:v>
                </c:pt>
                <c:pt idx="411">
                  <c:v>1373.0</c:v>
                </c:pt>
                <c:pt idx="412">
                  <c:v>1886.0</c:v>
                </c:pt>
                <c:pt idx="413">
                  <c:v>1960.0</c:v>
                </c:pt>
                <c:pt idx="414">
                  <c:v>2530.0</c:v>
                </c:pt>
                <c:pt idx="415">
                  <c:v>2032.0</c:v>
                </c:pt>
                <c:pt idx="416">
                  <c:v>2138.0</c:v>
                </c:pt>
                <c:pt idx="417">
                  <c:v>2058.0</c:v>
                </c:pt>
                <c:pt idx="418">
                  <c:v>1709.0</c:v>
                </c:pt>
                <c:pt idx="419">
                  <c:v>1689.0</c:v>
                </c:pt>
                <c:pt idx="420">
                  <c:v>895.0</c:v>
                </c:pt>
                <c:pt idx="421">
                  <c:v>2453.0</c:v>
                </c:pt>
                <c:pt idx="422">
                  <c:v>2203.0</c:v>
                </c:pt>
                <c:pt idx="423">
                  <c:v>41.0</c:v>
                </c:pt>
                <c:pt idx="424">
                  <c:v>302.0</c:v>
                </c:pt>
                <c:pt idx="425">
                  <c:v>1464.0</c:v>
                </c:pt>
                <c:pt idx="426">
                  <c:v>2127.0</c:v>
                </c:pt>
                <c:pt idx="427">
                  <c:v>2351.0</c:v>
                </c:pt>
                <c:pt idx="428">
                  <c:v>2250.0</c:v>
                </c:pt>
                <c:pt idx="429">
                  <c:v>1855.0</c:v>
                </c:pt>
                <c:pt idx="430">
                  <c:v>1998.0</c:v>
                </c:pt>
                <c:pt idx="431">
                  <c:v>1617.0</c:v>
                </c:pt>
                <c:pt idx="432">
                  <c:v>1538.0</c:v>
                </c:pt>
                <c:pt idx="433">
                  <c:v>1455.0</c:v>
                </c:pt>
                <c:pt idx="434">
                  <c:v>2066.0</c:v>
                </c:pt>
                <c:pt idx="435">
                  <c:v>2095.0</c:v>
                </c:pt>
                <c:pt idx="436">
                  <c:v>2296.0</c:v>
                </c:pt>
                <c:pt idx="437">
                  <c:v>2150.0</c:v>
                </c:pt>
                <c:pt idx="438">
                  <c:v>2171.0</c:v>
                </c:pt>
                <c:pt idx="439">
                  <c:v>1414.0</c:v>
                </c:pt>
                <c:pt idx="440">
                  <c:v>2158.0</c:v>
                </c:pt>
                <c:pt idx="441">
                  <c:v>2524.0</c:v>
                </c:pt>
                <c:pt idx="442">
                  <c:v>1299.0</c:v>
                </c:pt>
                <c:pt idx="443">
                  <c:v>1667.0</c:v>
                </c:pt>
                <c:pt idx="444">
                  <c:v>2127.0</c:v>
                </c:pt>
                <c:pt idx="445">
                  <c:v>1707.0</c:v>
                </c:pt>
                <c:pt idx="446">
                  <c:v>1642.0</c:v>
                </c:pt>
                <c:pt idx="447">
                  <c:v>2379.0</c:v>
                </c:pt>
                <c:pt idx="448">
                  <c:v>2097.0</c:v>
                </c:pt>
                <c:pt idx="449">
                  <c:v>2478.0</c:v>
                </c:pt>
                <c:pt idx="450">
                  <c:v>2706.0</c:v>
                </c:pt>
                <c:pt idx="451">
                  <c:v>1839.0</c:v>
                </c:pt>
                <c:pt idx="452">
                  <c:v>1605.0</c:v>
                </c:pt>
                <c:pt idx="453">
                  <c:v>1540.0</c:v>
                </c:pt>
                <c:pt idx="454">
                  <c:v>1673.0</c:v>
                </c:pt>
                <c:pt idx="455">
                  <c:v>1763.0</c:v>
                </c:pt>
                <c:pt idx="456">
                  <c:v>1887.0</c:v>
                </c:pt>
                <c:pt idx="457">
                  <c:v>2141.0</c:v>
                </c:pt>
                <c:pt idx="458">
                  <c:v>1731.0</c:v>
                </c:pt>
                <c:pt idx="459">
                  <c:v>1304.0</c:v>
                </c:pt>
                <c:pt idx="460">
                  <c:v>1255.0</c:v>
                </c:pt>
                <c:pt idx="461">
                  <c:v>1695.0</c:v>
                </c:pt>
                <c:pt idx="462">
                  <c:v>1515.0</c:v>
                </c:pt>
                <c:pt idx="463">
                  <c:v>1695.0</c:v>
                </c:pt>
                <c:pt idx="464">
                  <c:v>1833.0</c:v>
                </c:pt>
                <c:pt idx="465">
                  <c:v>1735.0</c:v>
                </c:pt>
                <c:pt idx="466">
                  <c:v>1773.0</c:v>
                </c:pt>
                <c:pt idx="467">
                  <c:v>1521.0</c:v>
                </c:pt>
                <c:pt idx="468">
                  <c:v>1834.0</c:v>
                </c:pt>
                <c:pt idx="469">
                  <c:v>2673.0</c:v>
                </c:pt>
                <c:pt idx="470">
                  <c:v>3065.0</c:v>
                </c:pt>
                <c:pt idx="471">
                  <c:v>1945.0</c:v>
                </c:pt>
                <c:pt idx="472">
                  <c:v>1684.0</c:v>
                </c:pt>
                <c:pt idx="473">
                  <c:v>1515.0</c:v>
                </c:pt>
                <c:pt idx="474">
                  <c:v>1658.0</c:v>
                </c:pt>
                <c:pt idx="475">
                  <c:v>1979.0</c:v>
                </c:pt>
                <c:pt idx="476">
                  <c:v>2650.0</c:v>
                </c:pt>
                <c:pt idx="477">
                  <c:v>1880.0</c:v>
                </c:pt>
                <c:pt idx="478">
                  <c:v>1953.0</c:v>
                </c:pt>
                <c:pt idx="479">
                  <c:v>1982.0</c:v>
                </c:pt>
                <c:pt idx="480">
                  <c:v>1602.0</c:v>
                </c:pt>
                <c:pt idx="481">
                  <c:v>1376.0</c:v>
                </c:pt>
                <c:pt idx="482">
                  <c:v>2604.0</c:v>
                </c:pt>
                <c:pt idx="483">
                  <c:v>1765.0</c:v>
                </c:pt>
                <c:pt idx="484">
                  <c:v>1749.0</c:v>
                </c:pt>
                <c:pt idx="485">
                  <c:v>1773.0</c:v>
                </c:pt>
                <c:pt idx="486">
                  <c:v>1635.0</c:v>
                </c:pt>
                <c:pt idx="487">
                  <c:v>1217.0</c:v>
                </c:pt>
                <c:pt idx="488">
                  <c:v>1211.0</c:v>
                </c:pt>
                <c:pt idx="489">
                  <c:v>1678.0</c:v>
                </c:pt>
                <c:pt idx="490">
                  <c:v>1555.0</c:v>
                </c:pt>
                <c:pt idx="491">
                  <c:v>1820.0</c:v>
                </c:pt>
                <c:pt idx="492">
                  <c:v>1626.0</c:v>
                </c:pt>
                <c:pt idx="493">
                  <c:v>1694.0</c:v>
                </c:pt>
                <c:pt idx="494">
                  <c:v>1582.0</c:v>
                </c:pt>
                <c:pt idx="495">
                  <c:v>1524.0</c:v>
                </c:pt>
                <c:pt idx="496">
                  <c:v>1601.0</c:v>
                </c:pt>
                <c:pt idx="497">
                  <c:v>1803.0</c:v>
                </c:pt>
                <c:pt idx="498">
                  <c:v>1831.0</c:v>
                </c:pt>
                <c:pt idx="499">
                  <c:v>1831.0</c:v>
                </c:pt>
                <c:pt idx="500">
                  <c:v>1637.0</c:v>
                </c:pt>
                <c:pt idx="501">
                  <c:v>1211.0</c:v>
                </c:pt>
                <c:pt idx="502">
                  <c:v>1472.0</c:v>
                </c:pt>
                <c:pt idx="503">
                  <c:v>1523.0</c:v>
                </c:pt>
                <c:pt idx="504">
                  <c:v>1778.0</c:v>
                </c:pt>
                <c:pt idx="505">
                  <c:v>1749.0</c:v>
                </c:pt>
                <c:pt idx="506">
                  <c:v>1638.0</c:v>
                </c:pt>
                <c:pt idx="507">
                  <c:v>1743.0</c:v>
                </c:pt>
                <c:pt idx="508">
                  <c:v>1384.0</c:v>
                </c:pt>
                <c:pt idx="509">
                  <c:v>1380.0</c:v>
                </c:pt>
                <c:pt idx="510">
                  <c:v>1711.0</c:v>
                </c:pt>
                <c:pt idx="511">
                  <c:v>1886.0</c:v>
                </c:pt>
                <c:pt idx="512">
                  <c:v>672.0</c:v>
                </c:pt>
                <c:pt idx="513">
                  <c:v>966.0</c:v>
                </c:pt>
                <c:pt idx="514">
                  <c:v>1652.0</c:v>
                </c:pt>
                <c:pt idx="515">
                  <c:v>1668.0</c:v>
                </c:pt>
                <c:pt idx="516">
                  <c:v>1609.0</c:v>
                </c:pt>
                <c:pt idx="517">
                  <c:v>1606.0</c:v>
                </c:pt>
                <c:pt idx="518">
                  <c:v>1641.0</c:v>
                </c:pt>
                <c:pt idx="519">
                  <c:v>1242.0</c:v>
                </c:pt>
                <c:pt idx="520">
                  <c:v>1518.0</c:v>
                </c:pt>
                <c:pt idx="521">
                  <c:v>1649.0</c:v>
                </c:pt>
                <c:pt idx="522">
                  <c:v>2265.0</c:v>
                </c:pt>
                <c:pt idx="523">
                  <c:v>1867.0</c:v>
                </c:pt>
                <c:pt idx="524">
                  <c:v>1871.0</c:v>
                </c:pt>
                <c:pt idx="525">
                  <c:v>3033.0</c:v>
                </c:pt>
                <c:pt idx="526">
                  <c:v>2180.0</c:v>
                </c:pt>
                <c:pt idx="527">
                  <c:v>1772.0</c:v>
                </c:pt>
                <c:pt idx="528">
                  <c:v>2261.0</c:v>
                </c:pt>
                <c:pt idx="529">
                  <c:v>2050.0</c:v>
                </c:pt>
                <c:pt idx="530">
                  <c:v>2059.0</c:v>
                </c:pt>
                <c:pt idx="531">
                  <c:v>1934.0</c:v>
                </c:pt>
                <c:pt idx="532">
                  <c:v>1741.0</c:v>
                </c:pt>
                <c:pt idx="533">
                  <c:v>1439.0</c:v>
                </c:pt>
                <c:pt idx="534">
                  <c:v>1675.0</c:v>
                </c:pt>
                <c:pt idx="535">
                  <c:v>2135.0</c:v>
                </c:pt>
                <c:pt idx="536">
                  <c:v>1852.0</c:v>
                </c:pt>
                <c:pt idx="537">
                  <c:v>1966.0</c:v>
                </c:pt>
                <c:pt idx="538">
                  <c:v>2737.0</c:v>
                </c:pt>
                <c:pt idx="539">
                  <c:v>2023.0</c:v>
                </c:pt>
                <c:pt idx="540">
                  <c:v>1840.0</c:v>
                </c:pt>
                <c:pt idx="541">
                  <c:v>1670.0</c:v>
                </c:pt>
                <c:pt idx="542">
                  <c:v>4353.0</c:v>
                </c:pt>
                <c:pt idx="543">
                  <c:v>2389.0</c:v>
                </c:pt>
                <c:pt idx="544">
                  <c:v>2912.0</c:v>
                </c:pt>
                <c:pt idx="545">
                  <c:v>126.0</c:v>
                </c:pt>
                <c:pt idx="546">
                  <c:v>586.0</c:v>
                </c:pt>
                <c:pt idx="547">
                  <c:v>193.0</c:v>
                </c:pt>
                <c:pt idx="548">
                  <c:v>2152.0</c:v>
                </c:pt>
                <c:pt idx="549">
                  <c:v>2163.0</c:v>
                </c:pt>
                <c:pt idx="550">
                  <c:v>2110.0</c:v>
                </c:pt>
                <c:pt idx="551">
                  <c:v>2015.0</c:v>
                </c:pt>
                <c:pt idx="552">
                  <c:v>1895.0</c:v>
                </c:pt>
                <c:pt idx="553">
                  <c:v>1865.0</c:v>
                </c:pt>
                <c:pt idx="554">
                  <c:v>1559.0</c:v>
                </c:pt>
                <c:pt idx="555">
                  <c:v>1904.0</c:v>
                </c:pt>
                <c:pt idx="556">
                  <c:v>2259.0</c:v>
                </c:pt>
                <c:pt idx="557">
                  <c:v>2440.0</c:v>
                </c:pt>
                <c:pt idx="558">
                  <c:v>2065.0</c:v>
                </c:pt>
                <c:pt idx="559">
                  <c:v>2338.0</c:v>
                </c:pt>
                <c:pt idx="560">
                  <c:v>2692.0</c:v>
                </c:pt>
                <c:pt idx="561">
                  <c:v>1939.0</c:v>
                </c:pt>
                <c:pt idx="562">
                  <c:v>2578.0</c:v>
                </c:pt>
                <c:pt idx="563">
                  <c:v>2911.0</c:v>
                </c:pt>
                <c:pt idx="564">
                  <c:v>2760.0</c:v>
                </c:pt>
                <c:pt idx="565">
                  <c:v>4205.0</c:v>
                </c:pt>
                <c:pt idx="566">
                  <c:v>3367.0</c:v>
                </c:pt>
                <c:pt idx="567">
                  <c:v>3564.0</c:v>
                </c:pt>
                <c:pt idx="568">
                  <c:v>3424.0</c:v>
                </c:pt>
                <c:pt idx="569">
                  <c:v>6160.0</c:v>
                </c:pt>
                <c:pt idx="570">
                  <c:v>5322.0</c:v>
                </c:pt>
                <c:pt idx="571">
                  <c:v>6950.0</c:v>
                </c:pt>
                <c:pt idx="572">
                  <c:v>73520.0</c:v>
                </c:pt>
                <c:pt idx="573">
                  <c:v>16337.0</c:v>
                </c:pt>
                <c:pt idx="574">
                  <c:v>3951.0</c:v>
                </c:pt>
                <c:pt idx="575">
                  <c:v>1879.0</c:v>
                </c:pt>
                <c:pt idx="576">
                  <c:v>1951.0</c:v>
                </c:pt>
                <c:pt idx="577">
                  <c:v>2559.0</c:v>
                </c:pt>
                <c:pt idx="578">
                  <c:v>2434.0</c:v>
                </c:pt>
                <c:pt idx="579">
                  <c:v>2427.0</c:v>
                </c:pt>
                <c:pt idx="580">
                  <c:v>2389.0</c:v>
                </c:pt>
                <c:pt idx="581">
                  <c:v>2605.0</c:v>
                </c:pt>
                <c:pt idx="582">
                  <c:v>1667.0</c:v>
                </c:pt>
                <c:pt idx="583">
                  <c:v>1763.0</c:v>
                </c:pt>
                <c:pt idx="584">
                  <c:v>1959.0</c:v>
                </c:pt>
                <c:pt idx="585">
                  <c:v>1888.0</c:v>
                </c:pt>
                <c:pt idx="586">
                  <c:v>2091.0</c:v>
                </c:pt>
                <c:pt idx="587">
                  <c:v>3201.0</c:v>
                </c:pt>
                <c:pt idx="588">
                  <c:v>1646.0</c:v>
                </c:pt>
                <c:pt idx="589">
                  <c:v>1548.0</c:v>
                </c:pt>
                <c:pt idx="590">
                  <c:v>1375.0</c:v>
                </c:pt>
                <c:pt idx="591">
                  <c:v>2476.0</c:v>
                </c:pt>
                <c:pt idx="592">
                  <c:v>1573.0</c:v>
                </c:pt>
                <c:pt idx="593">
                  <c:v>1437.0</c:v>
                </c:pt>
                <c:pt idx="594">
                  <c:v>1534.0</c:v>
                </c:pt>
                <c:pt idx="595">
                  <c:v>2309.0</c:v>
                </c:pt>
                <c:pt idx="596">
                  <c:v>1466.0</c:v>
                </c:pt>
                <c:pt idx="597">
                  <c:v>1444.0</c:v>
                </c:pt>
                <c:pt idx="598">
                  <c:v>2048.0</c:v>
                </c:pt>
                <c:pt idx="599">
                  <c:v>2571.0</c:v>
                </c:pt>
                <c:pt idx="600">
                  <c:v>2196.0</c:v>
                </c:pt>
                <c:pt idx="601">
                  <c:v>1576.0</c:v>
                </c:pt>
                <c:pt idx="602">
                  <c:v>1669.0</c:v>
                </c:pt>
                <c:pt idx="603">
                  <c:v>2081.0</c:v>
                </c:pt>
                <c:pt idx="604">
                  <c:v>1543.0</c:v>
                </c:pt>
                <c:pt idx="605">
                  <c:v>1560.0</c:v>
                </c:pt>
                <c:pt idx="606">
                  <c:v>1545.0</c:v>
                </c:pt>
                <c:pt idx="607">
                  <c:v>1569.0</c:v>
                </c:pt>
                <c:pt idx="608">
                  <c:v>1850.0</c:v>
                </c:pt>
                <c:pt idx="609">
                  <c:v>1417.0</c:v>
                </c:pt>
                <c:pt idx="610">
                  <c:v>1495.0</c:v>
                </c:pt>
                <c:pt idx="611">
                  <c:v>1597.0</c:v>
                </c:pt>
                <c:pt idx="612">
                  <c:v>1417.0</c:v>
                </c:pt>
                <c:pt idx="613">
                  <c:v>1717.0</c:v>
                </c:pt>
                <c:pt idx="614">
                  <c:v>1718.0</c:v>
                </c:pt>
                <c:pt idx="615">
                  <c:v>1730.0</c:v>
                </c:pt>
                <c:pt idx="616">
                  <c:v>1390.0</c:v>
                </c:pt>
                <c:pt idx="617">
                  <c:v>1182.0</c:v>
                </c:pt>
                <c:pt idx="618">
                  <c:v>1102.0</c:v>
                </c:pt>
                <c:pt idx="619">
                  <c:v>1101.0</c:v>
                </c:pt>
                <c:pt idx="620">
                  <c:v>1271.0</c:v>
                </c:pt>
                <c:pt idx="621">
                  <c:v>1208.0</c:v>
                </c:pt>
                <c:pt idx="622">
                  <c:v>1408.0</c:v>
                </c:pt>
                <c:pt idx="623">
                  <c:v>1313.0</c:v>
                </c:pt>
                <c:pt idx="624">
                  <c:v>1178.0</c:v>
                </c:pt>
                <c:pt idx="625">
                  <c:v>1267.0</c:v>
                </c:pt>
                <c:pt idx="626">
                  <c:v>1508.0</c:v>
                </c:pt>
                <c:pt idx="627">
                  <c:v>1627.0</c:v>
                </c:pt>
                <c:pt idx="628">
                  <c:v>1571.0</c:v>
                </c:pt>
                <c:pt idx="629">
                  <c:v>1855.0</c:v>
                </c:pt>
                <c:pt idx="630">
                  <c:v>1808.0</c:v>
                </c:pt>
                <c:pt idx="631">
                  <c:v>1633.0</c:v>
                </c:pt>
                <c:pt idx="632">
                  <c:v>1546.0</c:v>
                </c:pt>
                <c:pt idx="633">
                  <c:v>2099.0</c:v>
                </c:pt>
                <c:pt idx="634">
                  <c:v>1646.0</c:v>
                </c:pt>
                <c:pt idx="635">
                  <c:v>1939.0</c:v>
                </c:pt>
                <c:pt idx="636">
                  <c:v>2102.0</c:v>
                </c:pt>
                <c:pt idx="637">
                  <c:v>1860.0</c:v>
                </c:pt>
                <c:pt idx="638">
                  <c:v>1437.0</c:v>
                </c:pt>
                <c:pt idx="639">
                  <c:v>1761.0</c:v>
                </c:pt>
                <c:pt idx="640">
                  <c:v>2285.0</c:v>
                </c:pt>
                <c:pt idx="641">
                  <c:v>1688.0</c:v>
                </c:pt>
                <c:pt idx="642">
                  <c:v>1991.0</c:v>
                </c:pt>
                <c:pt idx="643">
                  <c:v>2324.0</c:v>
                </c:pt>
                <c:pt idx="644">
                  <c:v>2043.0</c:v>
                </c:pt>
                <c:pt idx="645">
                  <c:v>1706.0</c:v>
                </c:pt>
                <c:pt idx="646">
                  <c:v>1655.0</c:v>
                </c:pt>
                <c:pt idx="647">
                  <c:v>2054.0</c:v>
                </c:pt>
                <c:pt idx="648">
                  <c:v>2015.0</c:v>
                </c:pt>
                <c:pt idx="649">
                  <c:v>2442.0</c:v>
                </c:pt>
                <c:pt idx="650">
                  <c:v>2025.0</c:v>
                </c:pt>
                <c:pt idx="651">
                  <c:v>2347.0</c:v>
                </c:pt>
                <c:pt idx="652">
                  <c:v>1609.0</c:v>
                </c:pt>
                <c:pt idx="653">
                  <c:v>1747.0</c:v>
                </c:pt>
                <c:pt idx="654">
                  <c:v>2515.0</c:v>
                </c:pt>
                <c:pt idx="655">
                  <c:v>2192.0</c:v>
                </c:pt>
                <c:pt idx="656">
                  <c:v>2374.0</c:v>
                </c:pt>
                <c:pt idx="657">
                  <c:v>2540.0</c:v>
                </c:pt>
                <c:pt idx="658">
                  <c:v>1758.0</c:v>
                </c:pt>
                <c:pt idx="659">
                  <c:v>1384.0</c:v>
                </c:pt>
                <c:pt idx="660">
                  <c:v>1791.0</c:v>
                </c:pt>
                <c:pt idx="661">
                  <c:v>2081.0</c:v>
                </c:pt>
                <c:pt idx="662">
                  <c:v>2349.0</c:v>
                </c:pt>
                <c:pt idx="663">
                  <c:v>2134.0</c:v>
                </c:pt>
                <c:pt idx="664">
                  <c:v>2374.0</c:v>
                </c:pt>
                <c:pt idx="665">
                  <c:v>2434.0</c:v>
                </c:pt>
                <c:pt idx="666">
                  <c:v>1747.0</c:v>
                </c:pt>
                <c:pt idx="667">
                  <c:v>1983.0</c:v>
                </c:pt>
                <c:pt idx="668">
                  <c:v>2544.0</c:v>
                </c:pt>
                <c:pt idx="669">
                  <c:v>2878.0</c:v>
                </c:pt>
                <c:pt idx="670">
                  <c:v>2549.0</c:v>
                </c:pt>
                <c:pt idx="671">
                  <c:v>2679.0</c:v>
                </c:pt>
                <c:pt idx="672">
                  <c:v>3322.0</c:v>
                </c:pt>
                <c:pt idx="673">
                  <c:v>3995.0</c:v>
                </c:pt>
                <c:pt idx="674">
                  <c:v>25011.0</c:v>
                </c:pt>
                <c:pt idx="675">
                  <c:v>9374.0</c:v>
                </c:pt>
                <c:pt idx="676">
                  <c:v>4149.0</c:v>
                </c:pt>
                <c:pt idx="677">
                  <c:v>2368.0</c:v>
                </c:pt>
              </c:numCache>
            </c:numRef>
          </c:val>
        </c:ser>
        <c:ser>
          <c:idx val="1"/>
          <c:order val="1"/>
          <c:tx>
            <c:strRef>
              <c:f>'Tous tweets'!$C$1</c:f>
              <c:strCache>
                <c:ptCount val="1"/>
                <c:pt idx="0">
                  <c:v>Nb de tweets / jours contenant un lien</c:v>
                </c:pt>
              </c:strCache>
            </c:strRef>
          </c:tx>
          <c:spPr>
            <a:effectLst/>
          </c:spPr>
          <c:invertIfNegative val="0"/>
          <c:cat>
            <c:numRef>
              <c:f>'Tous tweets'!$A$2:$A$679</c:f>
              <c:numCache>
                <c:formatCode>m/d/yy</c:formatCode>
                <c:ptCount val="678"/>
                <c:pt idx="0">
                  <c:v>41730.0</c:v>
                </c:pt>
                <c:pt idx="1">
                  <c:v>41731.0</c:v>
                </c:pt>
                <c:pt idx="2">
                  <c:v>41732.0</c:v>
                </c:pt>
                <c:pt idx="3">
                  <c:v>41733.0</c:v>
                </c:pt>
                <c:pt idx="4">
                  <c:v>41734.0</c:v>
                </c:pt>
                <c:pt idx="5">
                  <c:v>41735.0</c:v>
                </c:pt>
                <c:pt idx="6">
                  <c:v>41736.0</c:v>
                </c:pt>
                <c:pt idx="7">
                  <c:v>41737.0</c:v>
                </c:pt>
                <c:pt idx="8">
                  <c:v>41738.0</c:v>
                </c:pt>
                <c:pt idx="9">
                  <c:v>41739.0</c:v>
                </c:pt>
                <c:pt idx="10">
                  <c:v>41740.0</c:v>
                </c:pt>
                <c:pt idx="11">
                  <c:v>41741.0</c:v>
                </c:pt>
                <c:pt idx="12">
                  <c:v>41742.0</c:v>
                </c:pt>
                <c:pt idx="13">
                  <c:v>41743.0</c:v>
                </c:pt>
                <c:pt idx="14">
                  <c:v>41744.0</c:v>
                </c:pt>
                <c:pt idx="15">
                  <c:v>41745.0</c:v>
                </c:pt>
                <c:pt idx="16">
                  <c:v>41746.0</c:v>
                </c:pt>
                <c:pt idx="17">
                  <c:v>41747.0</c:v>
                </c:pt>
                <c:pt idx="18">
                  <c:v>41748.0</c:v>
                </c:pt>
                <c:pt idx="19">
                  <c:v>41749.0</c:v>
                </c:pt>
                <c:pt idx="20">
                  <c:v>41750.0</c:v>
                </c:pt>
                <c:pt idx="21">
                  <c:v>41751.0</c:v>
                </c:pt>
                <c:pt idx="22">
                  <c:v>41752.0</c:v>
                </c:pt>
                <c:pt idx="23">
                  <c:v>41753.0</c:v>
                </c:pt>
                <c:pt idx="24">
                  <c:v>41754.0</c:v>
                </c:pt>
                <c:pt idx="25">
                  <c:v>41755.0</c:v>
                </c:pt>
                <c:pt idx="26">
                  <c:v>41756.0</c:v>
                </c:pt>
                <c:pt idx="27">
                  <c:v>41757.0</c:v>
                </c:pt>
                <c:pt idx="28">
                  <c:v>41758.0</c:v>
                </c:pt>
                <c:pt idx="29">
                  <c:v>41759.0</c:v>
                </c:pt>
                <c:pt idx="30">
                  <c:v>41760.0</c:v>
                </c:pt>
                <c:pt idx="31">
                  <c:v>41761.0</c:v>
                </c:pt>
                <c:pt idx="32">
                  <c:v>41762.0</c:v>
                </c:pt>
                <c:pt idx="33">
                  <c:v>41763.0</c:v>
                </c:pt>
                <c:pt idx="34">
                  <c:v>41764.0</c:v>
                </c:pt>
                <c:pt idx="35">
                  <c:v>41765.0</c:v>
                </c:pt>
                <c:pt idx="36">
                  <c:v>41766.0</c:v>
                </c:pt>
                <c:pt idx="37">
                  <c:v>41768.0</c:v>
                </c:pt>
                <c:pt idx="38">
                  <c:v>41769.0</c:v>
                </c:pt>
                <c:pt idx="39">
                  <c:v>41770.0</c:v>
                </c:pt>
                <c:pt idx="40">
                  <c:v>41771.0</c:v>
                </c:pt>
                <c:pt idx="41">
                  <c:v>41772.0</c:v>
                </c:pt>
                <c:pt idx="42">
                  <c:v>41773.0</c:v>
                </c:pt>
                <c:pt idx="43">
                  <c:v>41774.0</c:v>
                </c:pt>
                <c:pt idx="44">
                  <c:v>41775.0</c:v>
                </c:pt>
                <c:pt idx="45">
                  <c:v>41776.0</c:v>
                </c:pt>
                <c:pt idx="46">
                  <c:v>41777.0</c:v>
                </c:pt>
                <c:pt idx="47">
                  <c:v>41778.0</c:v>
                </c:pt>
                <c:pt idx="48">
                  <c:v>41779.0</c:v>
                </c:pt>
                <c:pt idx="49">
                  <c:v>41780.0</c:v>
                </c:pt>
                <c:pt idx="50">
                  <c:v>41782.0</c:v>
                </c:pt>
                <c:pt idx="51">
                  <c:v>41783.0</c:v>
                </c:pt>
                <c:pt idx="52">
                  <c:v>41784.0</c:v>
                </c:pt>
                <c:pt idx="53">
                  <c:v>41785.0</c:v>
                </c:pt>
                <c:pt idx="54">
                  <c:v>41786.0</c:v>
                </c:pt>
                <c:pt idx="55">
                  <c:v>41787.0</c:v>
                </c:pt>
                <c:pt idx="56">
                  <c:v>41788.0</c:v>
                </c:pt>
                <c:pt idx="57">
                  <c:v>41789.0</c:v>
                </c:pt>
                <c:pt idx="58">
                  <c:v>41790.0</c:v>
                </c:pt>
                <c:pt idx="59">
                  <c:v>41791.0</c:v>
                </c:pt>
                <c:pt idx="60">
                  <c:v>41792.0</c:v>
                </c:pt>
                <c:pt idx="61">
                  <c:v>41793.0</c:v>
                </c:pt>
                <c:pt idx="62">
                  <c:v>41794.0</c:v>
                </c:pt>
                <c:pt idx="63">
                  <c:v>41795.0</c:v>
                </c:pt>
                <c:pt idx="64">
                  <c:v>41796.0</c:v>
                </c:pt>
                <c:pt idx="65">
                  <c:v>41797.0</c:v>
                </c:pt>
                <c:pt idx="66">
                  <c:v>41798.0</c:v>
                </c:pt>
                <c:pt idx="67">
                  <c:v>41799.0</c:v>
                </c:pt>
                <c:pt idx="68">
                  <c:v>41800.0</c:v>
                </c:pt>
                <c:pt idx="69">
                  <c:v>41801.0</c:v>
                </c:pt>
                <c:pt idx="70">
                  <c:v>41802.0</c:v>
                </c:pt>
                <c:pt idx="71">
                  <c:v>41803.0</c:v>
                </c:pt>
                <c:pt idx="72">
                  <c:v>41804.0</c:v>
                </c:pt>
                <c:pt idx="73">
                  <c:v>41805.0</c:v>
                </c:pt>
                <c:pt idx="74">
                  <c:v>41806.0</c:v>
                </c:pt>
                <c:pt idx="75">
                  <c:v>41807.0</c:v>
                </c:pt>
                <c:pt idx="76">
                  <c:v>41808.0</c:v>
                </c:pt>
                <c:pt idx="77">
                  <c:v>41809.0</c:v>
                </c:pt>
                <c:pt idx="78">
                  <c:v>41810.0</c:v>
                </c:pt>
                <c:pt idx="79">
                  <c:v>41811.0</c:v>
                </c:pt>
                <c:pt idx="80">
                  <c:v>41812.0</c:v>
                </c:pt>
                <c:pt idx="81">
                  <c:v>41813.0</c:v>
                </c:pt>
                <c:pt idx="82">
                  <c:v>41814.0</c:v>
                </c:pt>
                <c:pt idx="83">
                  <c:v>41815.0</c:v>
                </c:pt>
                <c:pt idx="84">
                  <c:v>41816.0</c:v>
                </c:pt>
                <c:pt idx="85">
                  <c:v>41817.0</c:v>
                </c:pt>
                <c:pt idx="86">
                  <c:v>41818.0</c:v>
                </c:pt>
                <c:pt idx="87">
                  <c:v>41819.0</c:v>
                </c:pt>
                <c:pt idx="88">
                  <c:v>41820.0</c:v>
                </c:pt>
                <c:pt idx="89">
                  <c:v>41821.0</c:v>
                </c:pt>
                <c:pt idx="90">
                  <c:v>41822.0</c:v>
                </c:pt>
                <c:pt idx="91">
                  <c:v>41823.0</c:v>
                </c:pt>
                <c:pt idx="92">
                  <c:v>41824.0</c:v>
                </c:pt>
                <c:pt idx="93">
                  <c:v>41825.0</c:v>
                </c:pt>
                <c:pt idx="94">
                  <c:v>41826.0</c:v>
                </c:pt>
                <c:pt idx="95">
                  <c:v>41827.0</c:v>
                </c:pt>
                <c:pt idx="96">
                  <c:v>41828.0</c:v>
                </c:pt>
                <c:pt idx="97">
                  <c:v>41829.0</c:v>
                </c:pt>
                <c:pt idx="98">
                  <c:v>41830.0</c:v>
                </c:pt>
                <c:pt idx="99">
                  <c:v>41831.0</c:v>
                </c:pt>
                <c:pt idx="100">
                  <c:v>41832.0</c:v>
                </c:pt>
                <c:pt idx="101">
                  <c:v>41833.0</c:v>
                </c:pt>
                <c:pt idx="102">
                  <c:v>41834.0</c:v>
                </c:pt>
                <c:pt idx="103">
                  <c:v>41835.0</c:v>
                </c:pt>
                <c:pt idx="104">
                  <c:v>41836.0</c:v>
                </c:pt>
                <c:pt idx="105">
                  <c:v>41837.0</c:v>
                </c:pt>
                <c:pt idx="106">
                  <c:v>41838.0</c:v>
                </c:pt>
                <c:pt idx="107">
                  <c:v>41839.0</c:v>
                </c:pt>
                <c:pt idx="108">
                  <c:v>41840.0</c:v>
                </c:pt>
                <c:pt idx="109">
                  <c:v>41841.0</c:v>
                </c:pt>
                <c:pt idx="110">
                  <c:v>41843.0</c:v>
                </c:pt>
                <c:pt idx="111">
                  <c:v>41844.0</c:v>
                </c:pt>
                <c:pt idx="112">
                  <c:v>41845.0</c:v>
                </c:pt>
                <c:pt idx="113">
                  <c:v>41846.0</c:v>
                </c:pt>
                <c:pt idx="114">
                  <c:v>41847.0</c:v>
                </c:pt>
                <c:pt idx="115">
                  <c:v>41848.0</c:v>
                </c:pt>
                <c:pt idx="116">
                  <c:v>41849.0</c:v>
                </c:pt>
                <c:pt idx="117">
                  <c:v>41850.0</c:v>
                </c:pt>
                <c:pt idx="118">
                  <c:v>41851.0</c:v>
                </c:pt>
                <c:pt idx="119">
                  <c:v>41852.0</c:v>
                </c:pt>
                <c:pt idx="120">
                  <c:v>41853.0</c:v>
                </c:pt>
                <c:pt idx="121">
                  <c:v>41854.0</c:v>
                </c:pt>
                <c:pt idx="122">
                  <c:v>41855.0</c:v>
                </c:pt>
                <c:pt idx="123">
                  <c:v>41856.0</c:v>
                </c:pt>
                <c:pt idx="124">
                  <c:v>41857.0</c:v>
                </c:pt>
                <c:pt idx="125">
                  <c:v>41858.0</c:v>
                </c:pt>
                <c:pt idx="126">
                  <c:v>41859.0</c:v>
                </c:pt>
                <c:pt idx="127">
                  <c:v>41860.0</c:v>
                </c:pt>
                <c:pt idx="128">
                  <c:v>41861.0</c:v>
                </c:pt>
                <c:pt idx="129">
                  <c:v>41862.0</c:v>
                </c:pt>
                <c:pt idx="130">
                  <c:v>41863.0</c:v>
                </c:pt>
                <c:pt idx="131">
                  <c:v>41864.0</c:v>
                </c:pt>
                <c:pt idx="132">
                  <c:v>41865.0</c:v>
                </c:pt>
                <c:pt idx="133">
                  <c:v>41866.0</c:v>
                </c:pt>
                <c:pt idx="134">
                  <c:v>41867.0</c:v>
                </c:pt>
                <c:pt idx="135">
                  <c:v>41868.0</c:v>
                </c:pt>
                <c:pt idx="136">
                  <c:v>41869.0</c:v>
                </c:pt>
                <c:pt idx="137">
                  <c:v>41870.0</c:v>
                </c:pt>
                <c:pt idx="138">
                  <c:v>41871.0</c:v>
                </c:pt>
                <c:pt idx="139">
                  <c:v>41872.0</c:v>
                </c:pt>
                <c:pt idx="140">
                  <c:v>41873.0</c:v>
                </c:pt>
                <c:pt idx="141">
                  <c:v>41874.0</c:v>
                </c:pt>
                <c:pt idx="142">
                  <c:v>41875.0</c:v>
                </c:pt>
                <c:pt idx="143">
                  <c:v>41876.0</c:v>
                </c:pt>
                <c:pt idx="144">
                  <c:v>41877.0</c:v>
                </c:pt>
                <c:pt idx="145">
                  <c:v>41878.0</c:v>
                </c:pt>
                <c:pt idx="146">
                  <c:v>41879.0</c:v>
                </c:pt>
                <c:pt idx="147">
                  <c:v>41880.0</c:v>
                </c:pt>
                <c:pt idx="148">
                  <c:v>41881.0</c:v>
                </c:pt>
                <c:pt idx="149">
                  <c:v>41882.0</c:v>
                </c:pt>
                <c:pt idx="150">
                  <c:v>41883.0</c:v>
                </c:pt>
                <c:pt idx="151">
                  <c:v>41884.0</c:v>
                </c:pt>
                <c:pt idx="152">
                  <c:v>41885.0</c:v>
                </c:pt>
                <c:pt idx="153">
                  <c:v>41886.0</c:v>
                </c:pt>
                <c:pt idx="154">
                  <c:v>41887.0</c:v>
                </c:pt>
                <c:pt idx="155">
                  <c:v>41888.0</c:v>
                </c:pt>
                <c:pt idx="156">
                  <c:v>41889.0</c:v>
                </c:pt>
                <c:pt idx="157">
                  <c:v>41890.0</c:v>
                </c:pt>
                <c:pt idx="158">
                  <c:v>41891.0</c:v>
                </c:pt>
                <c:pt idx="159">
                  <c:v>41892.0</c:v>
                </c:pt>
                <c:pt idx="160">
                  <c:v>41893.0</c:v>
                </c:pt>
                <c:pt idx="161">
                  <c:v>41894.0</c:v>
                </c:pt>
                <c:pt idx="162">
                  <c:v>41895.0</c:v>
                </c:pt>
                <c:pt idx="163">
                  <c:v>41896.0</c:v>
                </c:pt>
                <c:pt idx="164">
                  <c:v>41897.0</c:v>
                </c:pt>
                <c:pt idx="165">
                  <c:v>41898.0</c:v>
                </c:pt>
                <c:pt idx="166">
                  <c:v>41899.0</c:v>
                </c:pt>
                <c:pt idx="167">
                  <c:v>41900.0</c:v>
                </c:pt>
                <c:pt idx="168">
                  <c:v>41901.0</c:v>
                </c:pt>
                <c:pt idx="169">
                  <c:v>41902.0</c:v>
                </c:pt>
                <c:pt idx="170">
                  <c:v>41903.0</c:v>
                </c:pt>
                <c:pt idx="171">
                  <c:v>41904.0</c:v>
                </c:pt>
                <c:pt idx="172">
                  <c:v>41905.0</c:v>
                </c:pt>
                <c:pt idx="173">
                  <c:v>41906.0</c:v>
                </c:pt>
                <c:pt idx="174">
                  <c:v>41907.0</c:v>
                </c:pt>
                <c:pt idx="175">
                  <c:v>41908.0</c:v>
                </c:pt>
                <c:pt idx="176">
                  <c:v>41909.0</c:v>
                </c:pt>
                <c:pt idx="177">
                  <c:v>41910.0</c:v>
                </c:pt>
                <c:pt idx="178">
                  <c:v>41911.0</c:v>
                </c:pt>
                <c:pt idx="179">
                  <c:v>41912.0</c:v>
                </c:pt>
                <c:pt idx="180">
                  <c:v>41913.0</c:v>
                </c:pt>
                <c:pt idx="181">
                  <c:v>41914.0</c:v>
                </c:pt>
                <c:pt idx="182">
                  <c:v>41915.0</c:v>
                </c:pt>
                <c:pt idx="183">
                  <c:v>41916.0</c:v>
                </c:pt>
                <c:pt idx="184">
                  <c:v>41917.0</c:v>
                </c:pt>
                <c:pt idx="185">
                  <c:v>41918.0</c:v>
                </c:pt>
                <c:pt idx="186">
                  <c:v>41919.0</c:v>
                </c:pt>
                <c:pt idx="187">
                  <c:v>41920.0</c:v>
                </c:pt>
                <c:pt idx="188">
                  <c:v>41921.0</c:v>
                </c:pt>
                <c:pt idx="189">
                  <c:v>41922.0</c:v>
                </c:pt>
                <c:pt idx="190">
                  <c:v>41923.0</c:v>
                </c:pt>
                <c:pt idx="191">
                  <c:v>41924.0</c:v>
                </c:pt>
                <c:pt idx="192">
                  <c:v>41925.0</c:v>
                </c:pt>
                <c:pt idx="193">
                  <c:v>41926.0</c:v>
                </c:pt>
                <c:pt idx="194">
                  <c:v>41927.0</c:v>
                </c:pt>
                <c:pt idx="195">
                  <c:v>41928.0</c:v>
                </c:pt>
                <c:pt idx="196">
                  <c:v>41929.0</c:v>
                </c:pt>
                <c:pt idx="197">
                  <c:v>41930.0</c:v>
                </c:pt>
                <c:pt idx="198">
                  <c:v>41931.0</c:v>
                </c:pt>
                <c:pt idx="199">
                  <c:v>41932.0</c:v>
                </c:pt>
                <c:pt idx="200">
                  <c:v>41933.0</c:v>
                </c:pt>
                <c:pt idx="201">
                  <c:v>41934.0</c:v>
                </c:pt>
                <c:pt idx="202">
                  <c:v>41935.0</c:v>
                </c:pt>
                <c:pt idx="203">
                  <c:v>41936.0</c:v>
                </c:pt>
                <c:pt idx="204">
                  <c:v>41937.0</c:v>
                </c:pt>
                <c:pt idx="205">
                  <c:v>41938.0</c:v>
                </c:pt>
                <c:pt idx="206">
                  <c:v>41939.0</c:v>
                </c:pt>
                <c:pt idx="207">
                  <c:v>41940.0</c:v>
                </c:pt>
                <c:pt idx="208">
                  <c:v>41941.0</c:v>
                </c:pt>
                <c:pt idx="209">
                  <c:v>41942.0</c:v>
                </c:pt>
                <c:pt idx="210">
                  <c:v>41943.0</c:v>
                </c:pt>
                <c:pt idx="211">
                  <c:v>41944.0</c:v>
                </c:pt>
                <c:pt idx="212">
                  <c:v>41945.0</c:v>
                </c:pt>
                <c:pt idx="213">
                  <c:v>41946.0</c:v>
                </c:pt>
                <c:pt idx="214">
                  <c:v>41947.0</c:v>
                </c:pt>
                <c:pt idx="215">
                  <c:v>41948.0</c:v>
                </c:pt>
                <c:pt idx="216">
                  <c:v>41949.0</c:v>
                </c:pt>
                <c:pt idx="217">
                  <c:v>41950.0</c:v>
                </c:pt>
                <c:pt idx="218">
                  <c:v>41951.0</c:v>
                </c:pt>
                <c:pt idx="219">
                  <c:v>41952.0</c:v>
                </c:pt>
                <c:pt idx="220">
                  <c:v>41953.0</c:v>
                </c:pt>
                <c:pt idx="221">
                  <c:v>41954.0</c:v>
                </c:pt>
                <c:pt idx="222">
                  <c:v>41955.0</c:v>
                </c:pt>
                <c:pt idx="223">
                  <c:v>41956.0</c:v>
                </c:pt>
                <c:pt idx="224">
                  <c:v>41957.0</c:v>
                </c:pt>
                <c:pt idx="225">
                  <c:v>41958.0</c:v>
                </c:pt>
                <c:pt idx="226">
                  <c:v>41959.0</c:v>
                </c:pt>
                <c:pt idx="227">
                  <c:v>41960.0</c:v>
                </c:pt>
                <c:pt idx="228">
                  <c:v>41961.0</c:v>
                </c:pt>
                <c:pt idx="229">
                  <c:v>41962.0</c:v>
                </c:pt>
                <c:pt idx="230">
                  <c:v>41963.0</c:v>
                </c:pt>
                <c:pt idx="231">
                  <c:v>41969.0</c:v>
                </c:pt>
                <c:pt idx="232">
                  <c:v>41970.0</c:v>
                </c:pt>
                <c:pt idx="233">
                  <c:v>41971.0</c:v>
                </c:pt>
                <c:pt idx="234">
                  <c:v>41972.0</c:v>
                </c:pt>
                <c:pt idx="235">
                  <c:v>41973.0</c:v>
                </c:pt>
                <c:pt idx="236">
                  <c:v>41974.0</c:v>
                </c:pt>
                <c:pt idx="237">
                  <c:v>41975.0</c:v>
                </c:pt>
                <c:pt idx="238">
                  <c:v>41976.0</c:v>
                </c:pt>
                <c:pt idx="239">
                  <c:v>41977.0</c:v>
                </c:pt>
                <c:pt idx="240">
                  <c:v>41978.0</c:v>
                </c:pt>
                <c:pt idx="241">
                  <c:v>41979.0</c:v>
                </c:pt>
                <c:pt idx="242">
                  <c:v>41980.0</c:v>
                </c:pt>
                <c:pt idx="243">
                  <c:v>41981.0</c:v>
                </c:pt>
                <c:pt idx="244">
                  <c:v>41982.0</c:v>
                </c:pt>
                <c:pt idx="245">
                  <c:v>41983.0</c:v>
                </c:pt>
                <c:pt idx="246">
                  <c:v>41984.0</c:v>
                </c:pt>
                <c:pt idx="247">
                  <c:v>41985.0</c:v>
                </c:pt>
                <c:pt idx="248">
                  <c:v>41986.0</c:v>
                </c:pt>
                <c:pt idx="249">
                  <c:v>41987.0</c:v>
                </c:pt>
                <c:pt idx="250">
                  <c:v>41988.0</c:v>
                </c:pt>
                <c:pt idx="251">
                  <c:v>41989.0</c:v>
                </c:pt>
                <c:pt idx="252">
                  <c:v>41990.0</c:v>
                </c:pt>
                <c:pt idx="253">
                  <c:v>41991.0</c:v>
                </c:pt>
                <c:pt idx="254">
                  <c:v>41992.0</c:v>
                </c:pt>
                <c:pt idx="255">
                  <c:v>41993.0</c:v>
                </c:pt>
                <c:pt idx="256">
                  <c:v>41994.0</c:v>
                </c:pt>
                <c:pt idx="257">
                  <c:v>41995.0</c:v>
                </c:pt>
                <c:pt idx="258">
                  <c:v>41996.0</c:v>
                </c:pt>
                <c:pt idx="259">
                  <c:v>41997.0</c:v>
                </c:pt>
                <c:pt idx="260">
                  <c:v>41998.0</c:v>
                </c:pt>
                <c:pt idx="261">
                  <c:v>41999.0</c:v>
                </c:pt>
                <c:pt idx="262">
                  <c:v>42000.0</c:v>
                </c:pt>
                <c:pt idx="263">
                  <c:v>42001.0</c:v>
                </c:pt>
                <c:pt idx="264">
                  <c:v>42002.0</c:v>
                </c:pt>
                <c:pt idx="265">
                  <c:v>42003.0</c:v>
                </c:pt>
                <c:pt idx="266">
                  <c:v>42004.0</c:v>
                </c:pt>
                <c:pt idx="267">
                  <c:v>42005.0</c:v>
                </c:pt>
                <c:pt idx="268">
                  <c:v>42006.0</c:v>
                </c:pt>
                <c:pt idx="269">
                  <c:v>42007.0</c:v>
                </c:pt>
                <c:pt idx="270">
                  <c:v>42008.0</c:v>
                </c:pt>
                <c:pt idx="271">
                  <c:v>42009.0</c:v>
                </c:pt>
                <c:pt idx="272">
                  <c:v>42010.0</c:v>
                </c:pt>
                <c:pt idx="273">
                  <c:v>42011.0</c:v>
                </c:pt>
                <c:pt idx="274">
                  <c:v>42012.0</c:v>
                </c:pt>
                <c:pt idx="275">
                  <c:v>42013.0</c:v>
                </c:pt>
                <c:pt idx="276">
                  <c:v>42014.0</c:v>
                </c:pt>
                <c:pt idx="277">
                  <c:v>42015.0</c:v>
                </c:pt>
                <c:pt idx="278">
                  <c:v>42016.0</c:v>
                </c:pt>
                <c:pt idx="279">
                  <c:v>42017.0</c:v>
                </c:pt>
                <c:pt idx="280">
                  <c:v>42018.0</c:v>
                </c:pt>
                <c:pt idx="281">
                  <c:v>42019.0</c:v>
                </c:pt>
                <c:pt idx="282">
                  <c:v>42020.0</c:v>
                </c:pt>
                <c:pt idx="283">
                  <c:v>42021.0</c:v>
                </c:pt>
                <c:pt idx="284">
                  <c:v>42022.0</c:v>
                </c:pt>
                <c:pt idx="285">
                  <c:v>42023.0</c:v>
                </c:pt>
                <c:pt idx="286">
                  <c:v>42024.0</c:v>
                </c:pt>
                <c:pt idx="287">
                  <c:v>42025.0</c:v>
                </c:pt>
                <c:pt idx="288">
                  <c:v>42026.0</c:v>
                </c:pt>
                <c:pt idx="289">
                  <c:v>42027.0</c:v>
                </c:pt>
                <c:pt idx="290">
                  <c:v>42028.0</c:v>
                </c:pt>
                <c:pt idx="291">
                  <c:v>42029.0</c:v>
                </c:pt>
                <c:pt idx="292">
                  <c:v>42030.0</c:v>
                </c:pt>
                <c:pt idx="293">
                  <c:v>42031.0</c:v>
                </c:pt>
                <c:pt idx="294">
                  <c:v>42032.0</c:v>
                </c:pt>
                <c:pt idx="295">
                  <c:v>42033.0</c:v>
                </c:pt>
                <c:pt idx="296">
                  <c:v>42034.0</c:v>
                </c:pt>
                <c:pt idx="297">
                  <c:v>42035.0</c:v>
                </c:pt>
                <c:pt idx="298">
                  <c:v>42036.0</c:v>
                </c:pt>
                <c:pt idx="299">
                  <c:v>42037.0</c:v>
                </c:pt>
                <c:pt idx="300">
                  <c:v>42038.0</c:v>
                </c:pt>
                <c:pt idx="301">
                  <c:v>42039.0</c:v>
                </c:pt>
                <c:pt idx="302">
                  <c:v>42040.0</c:v>
                </c:pt>
                <c:pt idx="303">
                  <c:v>42041.0</c:v>
                </c:pt>
                <c:pt idx="304">
                  <c:v>42042.0</c:v>
                </c:pt>
                <c:pt idx="305">
                  <c:v>42043.0</c:v>
                </c:pt>
                <c:pt idx="306">
                  <c:v>42044.0</c:v>
                </c:pt>
                <c:pt idx="307">
                  <c:v>42045.0</c:v>
                </c:pt>
                <c:pt idx="308">
                  <c:v>42046.0</c:v>
                </c:pt>
                <c:pt idx="309">
                  <c:v>42047.0</c:v>
                </c:pt>
                <c:pt idx="310">
                  <c:v>42048.0</c:v>
                </c:pt>
                <c:pt idx="311">
                  <c:v>42049.0</c:v>
                </c:pt>
                <c:pt idx="312">
                  <c:v>42050.0</c:v>
                </c:pt>
                <c:pt idx="313">
                  <c:v>42051.0</c:v>
                </c:pt>
                <c:pt idx="314">
                  <c:v>42052.0</c:v>
                </c:pt>
                <c:pt idx="315">
                  <c:v>42053.0</c:v>
                </c:pt>
                <c:pt idx="316">
                  <c:v>42054.0</c:v>
                </c:pt>
                <c:pt idx="317">
                  <c:v>42055.0</c:v>
                </c:pt>
                <c:pt idx="318">
                  <c:v>42056.0</c:v>
                </c:pt>
                <c:pt idx="319">
                  <c:v>42057.0</c:v>
                </c:pt>
                <c:pt idx="320">
                  <c:v>42058.0</c:v>
                </c:pt>
                <c:pt idx="321">
                  <c:v>42059.0</c:v>
                </c:pt>
                <c:pt idx="322">
                  <c:v>42060.0</c:v>
                </c:pt>
                <c:pt idx="323">
                  <c:v>42061.0</c:v>
                </c:pt>
                <c:pt idx="324">
                  <c:v>42062.0</c:v>
                </c:pt>
                <c:pt idx="325">
                  <c:v>42063.0</c:v>
                </c:pt>
                <c:pt idx="326">
                  <c:v>42064.0</c:v>
                </c:pt>
                <c:pt idx="327">
                  <c:v>42065.0</c:v>
                </c:pt>
                <c:pt idx="328">
                  <c:v>42066.0</c:v>
                </c:pt>
                <c:pt idx="329">
                  <c:v>42067.0</c:v>
                </c:pt>
                <c:pt idx="330">
                  <c:v>42068.0</c:v>
                </c:pt>
                <c:pt idx="331">
                  <c:v>42069.0</c:v>
                </c:pt>
                <c:pt idx="332">
                  <c:v>42070.0</c:v>
                </c:pt>
                <c:pt idx="333">
                  <c:v>42071.0</c:v>
                </c:pt>
                <c:pt idx="334">
                  <c:v>42072.0</c:v>
                </c:pt>
                <c:pt idx="335">
                  <c:v>42073.0</c:v>
                </c:pt>
                <c:pt idx="336">
                  <c:v>42074.0</c:v>
                </c:pt>
                <c:pt idx="337">
                  <c:v>42075.0</c:v>
                </c:pt>
                <c:pt idx="338">
                  <c:v>42076.0</c:v>
                </c:pt>
                <c:pt idx="339">
                  <c:v>42077.0</c:v>
                </c:pt>
                <c:pt idx="340">
                  <c:v>42078.0</c:v>
                </c:pt>
                <c:pt idx="341">
                  <c:v>42079.0</c:v>
                </c:pt>
                <c:pt idx="342">
                  <c:v>42080.0</c:v>
                </c:pt>
                <c:pt idx="343">
                  <c:v>42081.0</c:v>
                </c:pt>
                <c:pt idx="344">
                  <c:v>42082.0</c:v>
                </c:pt>
                <c:pt idx="345">
                  <c:v>42083.0</c:v>
                </c:pt>
                <c:pt idx="346">
                  <c:v>42084.0</c:v>
                </c:pt>
                <c:pt idx="347">
                  <c:v>42085.0</c:v>
                </c:pt>
                <c:pt idx="348">
                  <c:v>42086.0</c:v>
                </c:pt>
                <c:pt idx="349">
                  <c:v>42087.0</c:v>
                </c:pt>
                <c:pt idx="350">
                  <c:v>42088.0</c:v>
                </c:pt>
                <c:pt idx="351">
                  <c:v>42089.0</c:v>
                </c:pt>
                <c:pt idx="352">
                  <c:v>42090.0</c:v>
                </c:pt>
                <c:pt idx="353">
                  <c:v>42091.0</c:v>
                </c:pt>
                <c:pt idx="354">
                  <c:v>42092.0</c:v>
                </c:pt>
                <c:pt idx="355">
                  <c:v>42093.0</c:v>
                </c:pt>
                <c:pt idx="356">
                  <c:v>42094.0</c:v>
                </c:pt>
                <c:pt idx="357">
                  <c:v>42095.0</c:v>
                </c:pt>
                <c:pt idx="358">
                  <c:v>42096.0</c:v>
                </c:pt>
                <c:pt idx="359">
                  <c:v>42097.0</c:v>
                </c:pt>
                <c:pt idx="360">
                  <c:v>42098.0</c:v>
                </c:pt>
                <c:pt idx="361">
                  <c:v>42099.0</c:v>
                </c:pt>
                <c:pt idx="362">
                  <c:v>42100.0</c:v>
                </c:pt>
                <c:pt idx="363">
                  <c:v>42101.0</c:v>
                </c:pt>
                <c:pt idx="364">
                  <c:v>42102.0</c:v>
                </c:pt>
                <c:pt idx="365">
                  <c:v>42103.0</c:v>
                </c:pt>
                <c:pt idx="366">
                  <c:v>42104.0</c:v>
                </c:pt>
                <c:pt idx="367">
                  <c:v>42105.0</c:v>
                </c:pt>
                <c:pt idx="368">
                  <c:v>42106.0</c:v>
                </c:pt>
                <c:pt idx="369">
                  <c:v>42107.0</c:v>
                </c:pt>
                <c:pt idx="370">
                  <c:v>42108.0</c:v>
                </c:pt>
                <c:pt idx="371">
                  <c:v>42109.0</c:v>
                </c:pt>
                <c:pt idx="372">
                  <c:v>42110.0</c:v>
                </c:pt>
                <c:pt idx="373">
                  <c:v>42116.0</c:v>
                </c:pt>
                <c:pt idx="374">
                  <c:v>42117.0</c:v>
                </c:pt>
                <c:pt idx="375">
                  <c:v>42118.0</c:v>
                </c:pt>
                <c:pt idx="376">
                  <c:v>42119.0</c:v>
                </c:pt>
                <c:pt idx="377">
                  <c:v>42120.0</c:v>
                </c:pt>
                <c:pt idx="378">
                  <c:v>42121.0</c:v>
                </c:pt>
                <c:pt idx="379">
                  <c:v>42122.0</c:v>
                </c:pt>
                <c:pt idx="380">
                  <c:v>42123.0</c:v>
                </c:pt>
                <c:pt idx="381">
                  <c:v>42124.0</c:v>
                </c:pt>
                <c:pt idx="382">
                  <c:v>42125.0</c:v>
                </c:pt>
                <c:pt idx="383">
                  <c:v>42126.0</c:v>
                </c:pt>
                <c:pt idx="384">
                  <c:v>42127.0</c:v>
                </c:pt>
                <c:pt idx="385">
                  <c:v>42128.0</c:v>
                </c:pt>
                <c:pt idx="386">
                  <c:v>42129.0</c:v>
                </c:pt>
                <c:pt idx="387">
                  <c:v>42130.0</c:v>
                </c:pt>
                <c:pt idx="388">
                  <c:v>42131.0</c:v>
                </c:pt>
                <c:pt idx="389">
                  <c:v>42132.0</c:v>
                </c:pt>
                <c:pt idx="390">
                  <c:v>42133.0</c:v>
                </c:pt>
                <c:pt idx="391">
                  <c:v>42134.0</c:v>
                </c:pt>
                <c:pt idx="392">
                  <c:v>42135.0</c:v>
                </c:pt>
                <c:pt idx="393">
                  <c:v>42136.0</c:v>
                </c:pt>
                <c:pt idx="394">
                  <c:v>42137.0</c:v>
                </c:pt>
                <c:pt idx="395">
                  <c:v>42138.0</c:v>
                </c:pt>
                <c:pt idx="396">
                  <c:v>42139.0</c:v>
                </c:pt>
                <c:pt idx="397">
                  <c:v>42140.0</c:v>
                </c:pt>
                <c:pt idx="398">
                  <c:v>42141.0</c:v>
                </c:pt>
                <c:pt idx="399">
                  <c:v>42142.0</c:v>
                </c:pt>
                <c:pt idx="400">
                  <c:v>42143.0</c:v>
                </c:pt>
                <c:pt idx="401">
                  <c:v>42144.0</c:v>
                </c:pt>
                <c:pt idx="402">
                  <c:v>42145.0</c:v>
                </c:pt>
                <c:pt idx="403">
                  <c:v>42146.0</c:v>
                </c:pt>
                <c:pt idx="404">
                  <c:v>42147.0</c:v>
                </c:pt>
                <c:pt idx="405">
                  <c:v>42148.0</c:v>
                </c:pt>
                <c:pt idx="406">
                  <c:v>42149.0</c:v>
                </c:pt>
                <c:pt idx="407">
                  <c:v>42150.0</c:v>
                </c:pt>
                <c:pt idx="408">
                  <c:v>42151.0</c:v>
                </c:pt>
                <c:pt idx="409">
                  <c:v>42152.0</c:v>
                </c:pt>
                <c:pt idx="410">
                  <c:v>42153.0</c:v>
                </c:pt>
                <c:pt idx="411">
                  <c:v>42154.0</c:v>
                </c:pt>
                <c:pt idx="412">
                  <c:v>42155.0</c:v>
                </c:pt>
                <c:pt idx="413">
                  <c:v>42156.0</c:v>
                </c:pt>
                <c:pt idx="414">
                  <c:v>42157.0</c:v>
                </c:pt>
                <c:pt idx="415">
                  <c:v>42158.0</c:v>
                </c:pt>
                <c:pt idx="416">
                  <c:v>42159.0</c:v>
                </c:pt>
                <c:pt idx="417">
                  <c:v>42160.0</c:v>
                </c:pt>
                <c:pt idx="418">
                  <c:v>42161.0</c:v>
                </c:pt>
                <c:pt idx="419">
                  <c:v>42162.0</c:v>
                </c:pt>
                <c:pt idx="420">
                  <c:v>42163.0</c:v>
                </c:pt>
                <c:pt idx="421">
                  <c:v>42164.0</c:v>
                </c:pt>
                <c:pt idx="422">
                  <c:v>42165.0</c:v>
                </c:pt>
                <c:pt idx="423">
                  <c:v>42166.0</c:v>
                </c:pt>
                <c:pt idx="424">
                  <c:v>42167.0</c:v>
                </c:pt>
                <c:pt idx="425">
                  <c:v>42168.0</c:v>
                </c:pt>
                <c:pt idx="426">
                  <c:v>42169.0</c:v>
                </c:pt>
                <c:pt idx="427">
                  <c:v>42170.0</c:v>
                </c:pt>
                <c:pt idx="428">
                  <c:v>42171.0</c:v>
                </c:pt>
                <c:pt idx="429">
                  <c:v>42172.0</c:v>
                </c:pt>
                <c:pt idx="430">
                  <c:v>42173.0</c:v>
                </c:pt>
                <c:pt idx="431">
                  <c:v>42174.0</c:v>
                </c:pt>
                <c:pt idx="432">
                  <c:v>42175.0</c:v>
                </c:pt>
                <c:pt idx="433">
                  <c:v>42176.0</c:v>
                </c:pt>
                <c:pt idx="434">
                  <c:v>42177.0</c:v>
                </c:pt>
                <c:pt idx="435">
                  <c:v>42178.0</c:v>
                </c:pt>
                <c:pt idx="436">
                  <c:v>42179.0</c:v>
                </c:pt>
                <c:pt idx="437">
                  <c:v>42180.0</c:v>
                </c:pt>
                <c:pt idx="438">
                  <c:v>42181.0</c:v>
                </c:pt>
                <c:pt idx="439">
                  <c:v>42182.0</c:v>
                </c:pt>
                <c:pt idx="440">
                  <c:v>42183.0</c:v>
                </c:pt>
                <c:pt idx="441">
                  <c:v>42184.0</c:v>
                </c:pt>
                <c:pt idx="442">
                  <c:v>42185.0</c:v>
                </c:pt>
                <c:pt idx="443">
                  <c:v>42187.0</c:v>
                </c:pt>
                <c:pt idx="444">
                  <c:v>42188.0</c:v>
                </c:pt>
                <c:pt idx="445">
                  <c:v>42189.0</c:v>
                </c:pt>
                <c:pt idx="446">
                  <c:v>42190.0</c:v>
                </c:pt>
                <c:pt idx="447">
                  <c:v>42191.0</c:v>
                </c:pt>
                <c:pt idx="448">
                  <c:v>42192.0</c:v>
                </c:pt>
                <c:pt idx="449">
                  <c:v>42193.0</c:v>
                </c:pt>
                <c:pt idx="450">
                  <c:v>42194.0</c:v>
                </c:pt>
                <c:pt idx="451">
                  <c:v>42195.0</c:v>
                </c:pt>
                <c:pt idx="452">
                  <c:v>42196.0</c:v>
                </c:pt>
                <c:pt idx="453">
                  <c:v>42197.0</c:v>
                </c:pt>
                <c:pt idx="454">
                  <c:v>42198.0</c:v>
                </c:pt>
                <c:pt idx="455">
                  <c:v>42199.0</c:v>
                </c:pt>
                <c:pt idx="456">
                  <c:v>42200.0</c:v>
                </c:pt>
                <c:pt idx="457">
                  <c:v>42201.0</c:v>
                </c:pt>
                <c:pt idx="458">
                  <c:v>42202.0</c:v>
                </c:pt>
                <c:pt idx="459">
                  <c:v>42203.0</c:v>
                </c:pt>
                <c:pt idx="460">
                  <c:v>42204.0</c:v>
                </c:pt>
                <c:pt idx="461">
                  <c:v>42205.0</c:v>
                </c:pt>
                <c:pt idx="462">
                  <c:v>42206.0</c:v>
                </c:pt>
                <c:pt idx="463">
                  <c:v>42207.0</c:v>
                </c:pt>
                <c:pt idx="464">
                  <c:v>42208.0</c:v>
                </c:pt>
                <c:pt idx="465">
                  <c:v>42209.0</c:v>
                </c:pt>
                <c:pt idx="466">
                  <c:v>42210.0</c:v>
                </c:pt>
                <c:pt idx="467">
                  <c:v>42211.0</c:v>
                </c:pt>
                <c:pt idx="468">
                  <c:v>42212.0</c:v>
                </c:pt>
                <c:pt idx="469">
                  <c:v>42213.0</c:v>
                </c:pt>
                <c:pt idx="470">
                  <c:v>42214.0</c:v>
                </c:pt>
                <c:pt idx="471">
                  <c:v>42215.0</c:v>
                </c:pt>
                <c:pt idx="472">
                  <c:v>42216.0</c:v>
                </c:pt>
                <c:pt idx="473">
                  <c:v>42217.0</c:v>
                </c:pt>
                <c:pt idx="474">
                  <c:v>42218.0</c:v>
                </c:pt>
                <c:pt idx="475">
                  <c:v>42219.0</c:v>
                </c:pt>
                <c:pt idx="476">
                  <c:v>42220.0</c:v>
                </c:pt>
                <c:pt idx="477">
                  <c:v>42221.0</c:v>
                </c:pt>
                <c:pt idx="478">
                  <c:v>42222.0</c:v>
                </c:pt>
                <c:pt idx="479">
                  <c:v>42223.0</c:v>
                </c:pt>
                <c:pt idx="480">
                  <c:v>42224.0</c:v>
                </c:pt>
                <c:pt idx="481">
                  <c:v>42225.0</c:v>
                </c:pt>
                <c:pt idx="482">
                  <c:v>42226.0</c:v>
                </c:pt>
                <c:pt idx="483">
                  <c:v>42227.0</c:v>
                </c:pt>
                <c:pt idx="484">
                  <c:v>42228.0</c:v>
                </c:pt>
                <c:pt idx="485">
                  <c:v>42229.0</c:v>
                </c:pt>
                <c:pt idx="486">
                  <c:v>42230.0</c:v>
                </c:pt>
                <c:pt idx="487">
                  <c:v>42231.0</c:v>
                </c:pt>
                <c:pt idx="488">
                  <c:v>42232.0</c:v>
                </c:pt>
                <c:pt idx="489">
                  <c:v>42233.0</c:v>
                </c:pt>
                <c:pt idx="490">
                  <c:v>42234.0</c:v>
                </c:pt>
                <c:pt idx="491">
                  <c:v>42235.0</c:v>
                </c:pt>
                <c:pt idx="492">
                  <c:v>42236.0</c:v>
                </c:pt>
                <c:pt idx="493">
                  <c:v>42237.0</c:v>
                </c:pt>
                <c:pt idx="494">
                  <c:v>42238.0</c:v>
                </c:pt>
                <c:pt idx="495">
                  <c:v>42239.0</c:v>
                </c:pt>
                <c:pt idx="496">
                  <c:v>42240.0</c:v>
                </c:pt>
                <c:pt idx="497">
                  <c:v>42241.0</c:v>
                </c:pt>
                <c:pt idx="498">
                  <c:v>42242.0</c:v>
                </c:pt>
                <c:pt idx="499">
                  <c:v>42243.0</c:v>
                </c:pt>
                <c:pt idx="500">
                  <c:v>42244.0</c:v>
                </c:pt>
                <c:pt idx="501">
                  <c:v>42245.0</c:v>
                </c:pt>
                <c:pt idx="502">
                  <c:v>42246.0</c:v>
                </c:pt>
                <c:pt idx="503">
                  <c:v>42247.0</c:v>
                </c:pt>
                <c:pt idx="504">
                  <c:v>42248.0</c:v>
                </c:pt>
                <c:pt idx="505">
                  <c:v>42249.0</c:v>
                </c:pt>
                <c:pt idx="506">
                  <c:v>42250.0</c:v>
                </c:pt>
                <c:pt idx="507">
                  <c:v>42251.0</c:v>
                </c:pt>
                <c:pt idx="508">
                  <c:v>42252.0</c:v>
                </c:pt>
                <c:pt idx="509">
                  <c:v>42253.0</c:v>
                </c:pt>
                <c:pt idx="510">
                  <c:v>42254.0</c:v>
                </c:pt>
                <c:pt idx="511">
                  <c:v>42255.0</c:v>
                </c:pt>
                <c:pt idx="512">
                  <c:v>42256.0</c:v>
                </c:pt>
                <c:pt idx="513">
                  <c:v>42260.0</c:v>
                </c:pt>
                <c:pt idx="514">
                  <c:v>42261.0</c:v>
                </c:pt>
                <c:pt idx="515">
                  <c:v>42262.0</c:v>
                </c:pt>
                <c:pt idx="516">
                  <c:v>42263.0</c:v>
                </c:pt>
                <c:pt idx="517">
                  <c:v>42264.0</c:v>
                </c:pt>
                <c:pt idx="518">
                  <c:v>42265.0</c:v>
                </c:pt>
                <c:pt idx="519">
                  <c:v>42266.0</c:v>
                </c:pt>
                <c:pt idx="520">
                  <c:v>42267.0</c:v>
                </c:pt>
                <c:pt idx="521">
                  <c:v>42268.0</c:v>
                </c:pt>
                <c:pt idx="522">
                  <c:v>42269.0</c:v>
                </c:pt>
                <c:pt idx="523">
                  <c:v>42270.0</c:v>
                </c:pt>
                <c:pt idx="524">
                  <c:v>42271.0</c:v>
                </c:pt>
                <c:pt idx="525">
                  <c:v>42272.0</c:v>
                </c:pt>
                <c:pt idx="526">
                  <c:v>42273.0</c:v>
                </c:pt>
                <c:pt idx="527">
                  <c:v>42274.0</c:v>
                </c:pt>
                <c:pt idx="528">
                  <c:v>42275.0</c:v>
                </c:pt>
                <c:pt idx="529">
                  <c:v>42276.0</c:v>
                </c:pt>
                <c:pt idx="530">
                  <c:v>42277.0</c:v>
                </c:pt>
                <c:pt idx="531">
                  <c:v>42278.0</c:v>
                </c:pt>
                <c:pt idx="532">
                  <c:v>42279.0</c:v>
                </c:pt>
                <c:pt idx="533">
                  <c:v>42280.0</c:v>
                </c:pt>
                <c:pt idx="534">
                  <c:v>42281.0</c:v>
                </c:pt>
                <c:pt idx="535">
                  <c:v>42282.0</c:v>
                </c:pt>
                <c:pt idx="536">
                  <c:v>42283.0</c:v>
                </c:pt>
                <c:pt idx="537">
                  <c:v>42284.0</c:v>
                </c:pt>
                <c:pt idx="538">
                  <c:v>42285.0</c:v>
                </c:pt>
                <c:pt idx="539">
                  <c:v>42286.0</c:v>
                </c:pt>
                <c:pt idx="540">
                  <c:v>42287.0</c:v>
                </c:pt>
                <c:pt idx="541">
                  <c:v>42288.0</c:v>
                </c:pt>
                <c:pt idx="542">
                  <c:v>42289.0</c:v>
                </c:pt>
                <c:pt idx="543">
                  <c:v>42290.0</c:v>
                </c:pt>
                <c:pt idx="544">
                  <c:v>42291.0</c:v>
                </c:pt>
                <c:pt idx="545">
                  <c:v>42292.0</c:v>
                </c:pt>
                <c:pt idx="546">
                  <c:v>42293.0</c:v>
                </c:pt>
                <c:pt idx="547">
                  <c:v>42294.0</c:v>
                </c:pt>
                <c:pt idx="548">
                  <c:v>42295.0</c:v>
                </c:pt>
                <c:pt idx="549">
                  <c:v>42296.0</c:v>
                </c:pt>
                <c:pt idx="550">
                  <c:v>42297.0</c:v>
                </c:pt>
                <c:pt idx="551">
                  <c:v>42298.0</c:v>
                </c:pt>
                <c:pt idx="552">
                  <c:v>42299.0</c:v>
                </c:pt>
                <c:pt idx="553">
                  <c:v>42300.0</c:v>
                </c:pt>
                <c:pt idx="554">
                  <c:v>42301.0</c:v>
                </c:pt>
                <c:pt idx="555">
                  <c:v>42302.0</c:v>
                </c:pt>
                <c:pt idx="556">
                  <c:v>42303.0</c:v>
                </c:pt>
                <c:pt idx="557">
                  <c:v>42304.0</c:v>
                </c:pt>
                <c:pt idx="558">
                  <c:v>42305.0</c:v>
                </c:pt>
                <c:pt idx="559">
                  <c:v>42306.0</c:v>
                </c:pt>
                <c:pt idx="560">
                  <c:v>42307.0</c:v>
                </c:pt>
                <c:pt idx="561">
                  <c:v>42308.0</c:v>
                </c:pt>
                <c:pt idx="562">
                  <c:v>42309.0</c:v>
                </c:pt>
                <c:pt idx="563">
                  <c:v>42310.0</c:v>
                </c:pt>
                <c:pt idx="564">
                  <c:v>42311.0</c:v>
                </c:pt>
                <c:pt idx="565">
                  <c:v>42312.0</c:v>
                </c:pt>
                <c:pt idx="566">
                  <c:v>42313.0</c:v>
                </c:pt>
                <c:pt idx="567">
                  <c:v>42314.0</c:v>
                </c:pt>
                <c:pt idx="568">
                  <c:v>42315.0</c:v>
                </c:pt>
                <c:pt idx="569">
                  <c:v>42316.0</c:v>
                </c:pt>
                <c:pt idx="570">
                  <c:v>42317.0</c:v>
                </c:pt>
                <c:pt idx="571">
                  <c:v>42318.0</c:v>
                </c:pt>
                <c:pt idx="572">
                  <c:v>42319.0</c:v>
                </c:pt>
                <c:pt idx="573">
                  <c:v>42320.0</c:v>
                </c:pt>
                <c:pt idx="574">
                  <c:v>42321.0</c:v>
                </c:pt>
                <c:pt idx="575">
                  <c:v>42322.0</c:v>
                </c:pt>
                <c:pt idx="576">
                  <c:v>42323.0</c:v>
                </c:pt>
                <c:pt idx="577">
                  <c:v>42324.0</c:v>
                </c:pt>
                <c:pt idx="578">
                  <c:v>42325.0</c:v>
                </c:pt>
                <c:pt idx="579">
                  <c:v>42326.0</c:v>
                </c:pt>
                <c:pt idx="580">
                  <c:v>42327.0</c:v>
                </c:pt>
                <c:pt idx="581">
                  <c:v>42328.0</c:v>
                </c:pt>
                <c:pt idx="582">
                  <c:v>42329.0</c:v>
                </c:pt>
                <c:pt idx="583">
                  <c:v>42330.0</c:v>
                </c:pt>
                <c:pt idx="584">
                  <c:v>42331.0</c:v>
                </c:pt>
                <c:pt idx="585">
                  <c:v>42332.0</c:v>
                </c:pt>
                <c:pt idx="586">
                  <c:v>42333.0</c:v>
                </c:pt>
                <c:pt idx="587">
                  <c:v>42334.0</c:v>
                </c:pt>
                <c:pt idx="588">
                  <c:v>42335.0</c:v>
                </c:pt>
                <c:pt idx="589">
                  <c:v>42336.0</c:v>
                </c:pt>
                <c:pt idx="590">
                  <c:v>42337.0</c:v>
                </c:pt>
                <c:pt idx="591">
                  <c:v>42338.0</c:v>
                </c:pt>
                <c:pt idx="592">
                  <c:v>42339.0</c:v>
                </c:pt>
                <c:pt idx="593">
                  <c:v>42340.0</c:v>
                </c:pt>
                <c:pt idx="594">
                  <c:v>42341.0</c:v>
                </c:pt>
                <c:pt idx="595">
                  <c:v>42342.0</c:v>
                </c:pt>
                <c:pt idx="596">
                  <c:v>42343.0</c:v>
                </c:pt>
                <c:pt idx="597">
                  <c:v>42344.0</c:v>
                </c:pt>
                <c:pt idx="598">
                  <c:v>42345.0</c:v>
                </c:pt>
                <c:pt idx="599">
                  <c:v>42346.0</c:v>
                </c:pt>
                <c:pt idx="600">
                  <c:v>42347.0</c:v>
                </c:pt>
                <c:pt idx="601">
                  <c:v>42348.0</c:v>
                </c:pt>
                <c:pt idx="602">
                  <c:v>42349.0</c:v>
                </c:pt>
                <c:pt idx="603">
                  <c:v>42350.0</c:v>
                </c:pt>
                <c:pt idx="604">
                  <c:v>42351.0</c:v>
                </c:pt>
                <c:pt idx="605">
                  <c:v>42352.0</c:v>
                </c:pt>
                <c:pt idx="606">
                  <c:v>42353.0</c:v>
                </c:pt>
                <c:pt idx="607">
                  <c:v>42354.0</c:v>
                </c:pt>
                <c:pt idx="608">
                  <c:v>42355.0</c:v>
                </c:pt>
                <c:pt idx="609">
                  <c:v>42356.0</c:v>
                </c:pt>
                <c:pt idx="610">
                  <c:v>42357.0</c:v>
                </c:pt>
                <c:pt idx="611">
                  <c:v>42358.0</c:v>
                </c:pt>
                <c:pt idx="612">
                  <c:v>42359.0</c:v>
                </c:pt>
                <c:pt idx="613">
                  <c:v>42360.0</c:v>
                </c:pt>
                <c:pt idx="614">
                  <c:v>42361.0</c:v>
                </c:pt>
                <c:pt idx="615">
                  <c:v>42362.0</c:v>
                </c:pt>
                <c:pt idx="616">
                  <c:v>42363.0</c:v>
                </c:pt>
                <c:pt idx="617">
                  <c:v>42364.0</c:v>
                </c:pt>
                <c:pt idx="618">
                  <c:v>42365.0</c:v>
                </c:pt>
                <c:pt idx="619">
                  <c:v>42366.0</c:v>
                </c:pt>
                <c:pt idx="620">
                  <c:v>42367.0</c:v>
                </c:pt>
                <c:pt idx="621">
                  <c:v>42368.0</c:v>
                </c:pt>
                <c:pt idx="622">
                  <c:v>42369.0</c:v>
                </c:pt>
                <c:pt idx="623">
                  <c:v>42370.0</c:v>
                </c:pt>
                <c:pt idx="624">
                  <c:v>42371.0</c:v>
                </c:pt>
                <c:pt idx="625">
                  <c:v>42372.0</c:v>
                </c:pt>
                <c:pt idx="626">
                  <c:v>42373.0</c:v>
                </c:pt>
                <c:pt idx="627">
                  <c:v>42374.0</c:v>
                </c:pt>
                <c:pt idx="628">
                  <c:v>42375.0</c:v>
                </c:pt>
                <c:pt idx="629">
                  <c:v>42376.0</c:v>
                </c:pt>
                <c:pt idx="630">
                  <c:v>42377.0</c:v>
                </c:pt>
                <c:pt idx="631">
                  <c:v>42378.0</c:v>
                </c:pt>
                <c:pt idx="632">
                  <c:v>42379.0</c:v>
                </c:pt>
                <c:pt idx="633">
                  <c:v>42380.0</c:v>
                </c:pt>
                <c:pt idx="634">
                  <c:v>42381.0</c:v>
                </c:pt>
                <c:pt idx="635">
                  <c:v>42382.0</c:v>
                </c:pt>
                <c:pt idx="636">
                  <c:v>42383.0</c:v>
                </c:pt>
                <c:pt idx="637">
                  <c:v>42384.0</c:v>
                </c:pt>
                <c:pt idx="638">
                  <c:v>42385.0</c:v>
                </c:pt>
                <c:pt idx="639">
                  <c:v>42386.0</c:v>
                </c:pt>
                <c:pt idx="640">
                  <c:v>42387.0</c:v>
                </c:pt>
                <c:pt idx="641">
                  <c:v>42388.0</c:v>
                </c:pt>
                <c:pt idx="642">
                  <c:v>42389.0</c:v>
                </c:pt>
                <c:pt idx="643">
                  <c:v>42390.0</c:v>
                </c:pt>
                <c:pt idx="644">
                  <c:v>42391.0</c:v>
                </c:pt>
                <c:pt idx="645">
                  <c:v>42392.0</c:v>
                </c:pt>
                <c:pt idx="646">
                  <c:v>42393.0</c:v>
                </c:pt>
                <c:pt idx="647">
                  <c:v>42394.0</c:v>
                </c:pt>
                <c:pt idx="648">
                  <c:v>42395.0</c:v>
                </c:pt>
                <c:pt idx="649">
                  <c:v>42396.0</c:v>
                </c:pt>
                <c:pt idx="650">
                  <c:v>42397.0</c:v>
                </c:pt>
                <c:pt idx="651">
                  <c:v>42398.0</c:v>
                </c:pt>
                <c:pt idx="652">
                  <c:v>42399.0</c:v>
                </c:pt>
                <c:pt idx="653">
                  <c:v>42400.0</c:v>
                </c:pt>
                <c:pt idx="654">
                  <c:v>42401.0</c:v>
                </c:pt>
                <c:pt idx="655">
                  <c:v>42402.0</c:v>
                </c:pt>
                <c:pt idx="656">
                  <c:v>42403.0</c:v>
                </c:pt>
                <c:pt idx="657">
                  <c:v>42404.0</c:v>
                </c:pt>
                <c:pt idx="658">
                  <c:v>42405.0</c:v>
                </c:pt>
                <c:pt idx="659">
                  <c:v>42406.0</c:v>
                </c:pt>
                <c:pt idx="660">
                  <c:v>42407.0</c:v>
                </c:pt>
                <c:pt idx="661">
                  <c:v>42408.0</c:v>
                </c:pt>
                <c:pt idx="662">
                  <c:v>42409.0</c:v>
                </c:pt>
                <c:pt idx="663">
                  <c:v>42410.0</c:v>
                </c:pt>
                <c:pt idx="664">
                  <c:v>42411.0</c:v>
                </c:pt>
                <c:pt idx="665">
                  <c:v>42412.0</c:v>
                </c:pt>
                <c:pt idx="666">
                  <c:v>42413.0</c:v>
                </c:pt>
                <c:pt idx="667">
                  <c:v>42414.0</c:v>
                </c:pt>
                <c:pt idx="668">
                  <c:v>42415.0</c:v>
                </c:pt>
                <c:pt idx="669">
                  <c:v>42416.0</c:v>
                </c:pt>
                <c:pt idx="670">
                  <c:v>42417.0</c:v>
                </c:pt>
                <c:pt idx="671">
                  <c:v>42418.0</c:v>
                </c:pt>
                <c:pt idx="672">
                  <c:v>42419.0</c:v>
                </c:pt>
                <c:pt idx="673">
                  <c:v>42420.0</c:v>
                </c:pt>
                <c:pt idx="674">
                  <c:v>42421.0</c:v>
                </c:pt>
                <c:pt idx="675">
                  <c:v>42422.0</c:v>
                </c:pt>
                <c:pt idx="676">
                  <c:v>42423.0</c:v>
                </c:pt>
                <c:pt idx="677">
                  <c:v>42424.0</c:v>
                </c:pt>
              </c:numCache>
            </c:numRef>
          </c:cat>
          <c:val>
            <c:numRef>
              <c:f>'Tous tweets'!$C$2:$C$679</c:f>
              <c:numCache>
                <c:formatCode>General</c:formatCode>
                <c:ptCount val="678"/>
                <c:pt idx="0">
                  <c:v>291.0</c:v>
                </c:pt>
                <c:pt idx="1">
                  <c:v>943.0</c:v>
                </c:pt>
                <c:pt idx="2">
                  <c:v>808.0</c:v>
                </c:pt>
                <c:pt idx="3">
                  <c:v>816.0</c:v>
                </c:pt>
                <c:pt idx="4">
                  <c:v>450.0</c:v>
                </c:pt>
                <c:pt idx="5">
                  <c:v>772.0</c:v>
                </c:pt>
                <c:pt idx="6">
                  <c:v>735.0</c:v>
                </c:pt>
                <c:pt idx="7">
                  <c:v>817.0</c:v>
                </c:pt>
                <c:pt idx="8">
                  <c:v>101.0</c:v>
                </c:pt>
                <c:pt idx="9">
                  <c:v>367.0</c:v>
                </c:pt>
                <c:pt idx="10">
                  <c:v>743.0</c:v>
                </c:pt>
                <c:pt idx="11">
                  <c:v>577.0</c:v>
                </c:pt>
                <c:pt idx="12">
                  <c:v>564.0</c:v>
                </c:pt>
                <c:pt idx="13">
                  <c:v>1136.0</c:v>
                </c:pt>
                <c:pt idx="14">
                  <c:v>1101.0</c:v>
                </c:pt>
                <c:pt idx="15">
                  <c:v>1035.0</c:v>
                </c:pt>
                <c:pt idx="16">
                  <c:v>912.0</c:v>
                </c:pt>
                <c:pt idx="17">
                  <c:v>710.0</c:v>
                </c:pt>
                <c:pt idx="18">
                  <c:v>412.0</c:v>
                </c:pt>
                <c:pt idx="19">
                  <c:v>717.0</c:v>
                </c:pt>
                <c:pt idx="20">
                  <c:v>707.0</c:v>
                </c:pt>
                <c:pt idx="21">
                  <c:v>776.0</c:v>
                </c:pt>
                <c:pt idx="22">
                  <c:v>501.0</c:v>
                </c:pt>
                <c:pt idx="23">
                  <c:v>1025.0</c:v>
                </c:pt>
                <c:pt idx="24">
                  <c:v>1461.0</c:v>
                </c:pt>
                <c:pt idx="25">
                  <c:v>1111.0</c:v>
                </c:pt>
                <c:pt idx="26">
                  <c:v>879.0</c:v>
                </c:pt>
                <c:pt idx="27">
                  <c:v>2951.0</c:v>
                </c:pt>
                <c:pt idx="28">
                  <c:v>1103.0</c:v>
                </c:pt>
                <c:pt idx="29">
                  <c:v>1029.0</c:v>
                </c:pt>
                <c:pt idx="30">
                  <c:v>1240.0</c:v>
                </c:pt>
                <c:pt idx="31">
                  <c:v>1337.0</c:v>
                </c:pt>
                <c:pt idx="32">
                  <c:v>802.0</c:v>
                </c:pt>
                <c:pt idx="33">
                  <c:v>648.0</c:v>
                </c:pt>
                <c:pt idx="34">
                  <c:v>662.0</c:v>
                </c:pt>
                <c:pt idx="35">
                  <c:v>41.0</c:v>
                </c:pt>
                <c:pt idx="36">
                  <c:v>6.0</c:v>
                </c:pt>
                <c:pt idx="37">
                  <c:v>1025.0</c:v>
                </c:pt>
                <c:pt idx="38">
                  <c:v>754.0</c:v>
                </c:pt>
                <c:pt idx="39">
                  <c:v>689.0</c:v>
                </c:pt>
                <c:pt idx="40">
                  <c:v>1671.0</c:v>
                </c:pt>
                <c:pt idx="41">
                  <c:v>1179.0</c:v>
                </c:pt>
                <c:pt idx="42">
                  <c:v>1028.0</c:v>
                </c:pt>
                <c:pt idx="43">
                  <c:v>1311.0</c:v>
                </c:pt>
                <c:pt idx="44">
                  <c:v>1562.0</c:v>
                </c:pt>
                <c:pt idx="45">
                  <c:v>1164.0</c:v>
                </c:pt>
                <c:pt idx="46">
                  <c:v>892.0</c:v>
                </c:pt>
                <c:pt idx="47">
                  <c:v>1280.0</c:v>
                </c:pt>
                <c:pt idx="48">
                  <c:v>1269.0</c:v>
                </c:pt>
                <c:pt idx="49">
                  <c:v>1186.0</c:v>
                </c:pt>
                <c:pt idx="50">
                  <c:v>811.0</c:v>
                </c:pt>
                <c:pt idx="51">
                  <c:v>714.0</c:v>
                </c:pt>
                <c:pt idx="52">
                  <c:v>800.0</c:v>
                </c:pt>
                <c:pt idx="53">
                  <c:v>848.0</c:v>
                </c:pt>
                <c:pt idx="54">
                  <c:v>1147.0</c:v>
                </c:pt>
                <c:pt idx="55">
                  <c:v>1153.0</c:v>
                </c:pt>
                <c:pt idx="56">
                  <c:v>1359.0</c:v>
                </c:pt>
                <c:pt idx="57">
                  <c:v>1206.0</c:v>
                </c:pt>
                <c:pt idx="58">
                  <c:v>878.0</c:v>
                </c:pt>
                <c:pt idx="59">
                  <c:v>839.0</c:v>
                </c:pt>
                <c:pt idx="60">
                  <c:v>1531.0</c:v>
                </c:pt>
                <c:pt idx="61">
                  <c:v>1255.0</c:v>
                </c:pt>
                <c:pt idx="62">
                  <c:v>1154.0</c:v>
                </c:pt>
                <c:pt idx="63">
                  <c:v>1025.0</c:v>
                </c:pt>
                <c:pt idx="64">
                  <c:v>890.0</c:v>
                </c:pt>
                <c:pt idx="65">
                  <c:v>825.0</c:v>
                </c:pt>
                <c:pt idx="66">
                  <c:v>878.0</c:v>
                </c:pt>
                <c:pt idx="67">
                  <c:v>1321.0</c:v>
                </c:pt>
                <c:pt idx="68">
                  <c:v>1462.0</c:v>
                </c:pt>
                <c:pt idx="69">
                  <c:v>1320.0</c:v>
                </c:pt>
                <c:pt idx="70">
                  <c:v>952.0</c:v>
                </c:pt>
                <c:pt idx="71">
                  <c:v>1194.0</c:v>
                </c:pt>
                <c:pt idx="72">
                  <c:v>662.0</c:v>
                </c:pt>
                <c:pt idx="73">
                  <c:v>813.0</c:v>
                </c:pt>
                <c:pt idx="74">
                  <c:v>837.0</c:v>
                </c:pt>
                <c:pt idx="75">
                  <c:v>1744.0</c:v>
                </c:pt>
                <c:pt idx="76">
                  <c:v>1274.0</c:v>
                </c:pt>
                <c:pt idx="77">
                  <c:v>1266.0</c:v>
                </c:pt>
                <c:pt idx="78">
                  <c:v>1093.0</c:v>
                </c:pt>
                <c:pt idx="79">
                  <c:v>637.0</c:v>
                </c:pt>
                <c:pt idx="80">
                  <c:v>584.0</c:v>
                </c:pt>
                <c:pt idx="81">
                  <c:v>1099.0</c:v>
                </c:pt>
                <c:pt idx="82">
                  <c:v>1316.0</c:v>
                </c:pt>
                <c:pt idx="83">
                  <c:v>2202.0</c:v>
                </c:pt>
                <c:pt idx="84">
                  <c:v>2534.0</c:v>
                </c:pt>
                <c:pt idx="85">
                  <c:v>3548.0</c:v>
                </c:pt>
                <c:pt idx="86">
                  <c:v>7921.0</c:v>
                </c:pt>
                <c:pt idx="87">
                  <c:v>2052.0</c:v>
                </c:pt>
                <c:pt idx="88">
                  <c:v>1984.0</c:v>
                </c:pt>
                <c:pt idx="89">
                  <c:v>2571.0</c:v>
                </c:pt>
                <c:pt idx="90">
                  <c:v>1852.0</c:v>
                </c:pt>
                <c:pt idx="91">
                  <c:v>1672.0</c:v>
                </c:pt>
                <c:pt idx="92">
                  <c:v>2141.0</c:v>
                </c:pt>
                <c:pt idx="93">
                  <c:v>1114.0</c:v>
                </c:pt>
                <c:pt idx="94">
                  <c:v>931.0</c:v>
                </c:pt>
                <c:pt idx="95">
                  <c:v>1609.0</c:v>
                </c:pt>
                <c:pt idx="96">
                  <c:v>1293.0</c:v>
                </c:pt>
                <c:pt idx="97">
                  <c:v>1435.0</c:v>
                </c:pt>
                <c:pt idx="98">
                  <c:v>1531.0</c:v>
                </c:pt>
                <c:pt idx="99">
                  <c:v>1423.0</c:v>
                </c:pt>
                <c:pt idx="100">
                  <c:v>646.0</c:v>
                </c:pt>
                <c:pt idx="101">
                  <c:v>941.0</c:v>
                </c:pt>
                <c:pt idx="102">
                  <c:v>1209.0</c:v>
                </c:pt>
                <c:pt idx="103">
                  <c:v>1221.0</c:v>
                </c:pt>
                <c:pt idx="104">
                  <c:v>1568.0</c:v>
                </c:pt>
                <c:pt idx="105">
                  <c:v>1621.0</c:v>
                </c:pt>
                <c:pt idx="106">
                  <c:v>1139.0</c:v>
                </c:pt>
                <c:pt idx="107">
                  <c:v>805.0</c:v>
                </c:pt>
                <c:pt idx="108">
                  <c:v>1383.0</c:v>
                </c:pt>
                <c:pt idx="109">
                  <c:v>639.0</c:v>
                </c:pt>
                <c:pt idx="110">
                  <c:v>1532.0</c:v>
                </c:pt>
                <c:pt idx="111">
                  <c:v>2173.0</c:v>
                </c:pt>
                <c:pt idx="112">
                  <c:v>1361.0</c:v>
                </c:pt>
                <c:pt idx="113">
                  <c:v>1268.0</c:v>
                </c:pt>
                <c:pt idx="114">
                  <c:v>1509.0</c:v>
                </c:pt>
                <c:pt idx="115">
                  <c:v>3762.0</c:v>
                </c:pt>
                <c:pt idx="116">
                  <c:v>2726.0</c:v>
                </c:pt>
                <c:pt idx="117">
                  <c:v>2830.0</c:v>
                </c:pt>
                <c:pt idx="118">
                  <c:v>2712.0</c:v>
                </c:pt>
                <c:pt idx="119">
                  <c:v>4731.0</c:v>
                </c:pt>
                <c:pt idx="120">
                  <c:v>3687.0</c:v>
                </c:pt>
                <c:pt idx="121">
                  <c:v>6330.0</c:v>
                </c:pt>
                <c:pt idx="122">
                  <c:v>35510.0</c:v>
                </c:pt>
                <c:pt idx="123">
                  <c:v>10836.0</c:v>
                </c:pt>
                <c:pt idx="124">
                  <c:v>4984.0</c:v>
                </c:pt>
                <c:pt idx="125">
                  <c:v>3600.0</c:v>
                </c:pt>
                <c:pt idx="126">
                  <c:v>2943.0</c:v>
                </c:pt>
                <c:pt idx="127">
                  <c:v>2222.0</c:v>
                </c:pt>
                <c:pt idx="128">
                  <c:v>1872.0</c:v>
                </c:pt>
                <c:pt idx="129">
                  <c:v>2113.0</c:v>
                </c:pt>
                <c:pt idx="130">
                  <c:v>1648.0</c:v>
                </c:pt>
                <c:pt idx="131">
                  <c:v>1727.0</c:v>
                </c:pt>
                <c:pt idx="132">
                  <c:v>1641.0</c:v>
                </c:pt>
                <c:pt idx="133">
                  <c:v>1547.0</c:v>
                </c:pt>
                <c:pt idx="134">
                  <c:v>1330.0</c:v>
                </c:pt>
                <c:pt idx="135">
                  <c:v>1168.0</c:v>
                </c:pt>
                <c:pt idx="136">
                  <c:v>1457.0</c:v>
                </c:pt>
                <c:pt idx="137">
                  <c:v>1766.0</c:v>
                </c:pt>
                <c:pt idx="138">
                  <c:v>1800.0</c:v>
                </c:pt>
                <c:pt idx="139">
                  <c:v>1698.0</c:v>
                </c:pt>
                <c:pt idx="140">
                  <c:v>1952.0</c:v>
                </c:pt>
                <c:pt idx="141">
                  <c:v>1743.0</c:v>
                </c:pt>
                <c:pt idx="142">
                  <c:v>1557.0</c:v>
                </c:pt>
                <c:pt idx="143">
                  <c:v>1512.0</c:v>
                </c:pt>
                <c:pt idx="144">
                  <c:v>2038.0</c:v>
                </c:pt>
                <c:pt idx="145">
                  <c:v>2334.0</c:v>
                </c:pt>
                <c:pt idx="146">
                  <c:v>1948.0</c:v>
                </c:pt>
                <c:pt idx="147">
                  <c:v>2020.0</c:v>
                </c:pt>
                <c:pt idx="148">
                  <c:v>1307.0</c:v>
                </c:pt>
                <c:pt idx="149">
                  <c:v>1539.0</c:v>
                </c:pt>
                <c:pt idx="150">
                  <c:v>1874.0</c:v>
                </c:pt>
                <c:pt idx="151">
                  <c:v>1753.0</c:v>
                </c:pt>
                <c:pt idx="152">
                  <c:v>1736.0</c:v>
                </c:pt>
                <c:pt idx="153">
                  <c:v>1184.0</c:v>
                </c:pt>
                <c:pt idx="154">
                  <c:v>1311.0</c:v>
                </c:pt>
                <c:pt idx="155">
                  <c:v>1018.0</c:v>
                </c:pt>
                <c:pt idx="156">
                  <c:v>1148.0</c:v>
                </c:pt>
                <c:pt idx="157">
                  <c:v>1798.0</c:v>
                </c:pt>
                <c:pt idx="158">
                  <c:v>1705.0</c:v>
                </c:pt>
                <c:pt idx="159">
                  <c:v>1701.0</c:v>
                </c:pt>
                <c:pt idx="160">
                  <c:v>1606.0</c:v>
                </c:pt>
                <c:pt idx="161">
                  <c:v>1435.0</c:v>
                </c:pt>
                <c:pt idx="162">
                  <c:v>984.0</c:v>
                </c:pt>
                <c:pt idx="163">
                  <c:v>1037.0</c:v>
                </c:pt>
                <c:pt idx="164">
                  <c:v>1767.0</c:v>
                </c:pt>
                <c:pt idx="165">
                  <c:v>1430.0</c:v>
                </c:pt>
                <c:pt idx="166">
                  <c:v>1713.0</c:v>
                </c:pt>
                <c:pt idx="167">
                  <c:v>1705.0</c:v>
                </c:pt>
                <c:pt idx="168">
                  <c:v>1567.0</c:v>
                </c:pt>
                <c:pt idx="169">
                  <c:v>1019.0</c:v>
                </c:pt>
                <c:pt idx="170">
                  <c:v>941.0</c:v>
                </c:pt>
                <c:pt idx="171">
                  <c:v>1911.0</c:v>
                </c:pt>
                <c:pt idx="172">
                  <c:v>1893.0</c:v>
                </c:pt>
                <c:pt idx="173">
                  <c:v>1548.0</c:v>
                </c:pt>
                <c:pt idx="174">
                  <c:v>1500.0</c:v>
                </c:pt>
                <c:pt idx="175">
                  <c:v>1208.0</c:v>
                </c:pt>
                <c:pt idx="176">
                  <c:v>1044.0</c:v>
                </c:pt>
                <c:pt idx="177">
                  <c:v>1336.0</c:v>
                </c:pt>
                <c:pt idx="178">
                  <c:v>1307.0</c:v>
                </c:pt>
                <c:pt idx="179">
                  <c:v>1348.0</c:v>
                </c:pt>
                <c:pt idx="180">
                  <c:v>1547.0</c:v>
                </c:pt>
                <c:pt idx="181">
                  <c:v>1428.0</c:v>
                </c:pt>
                <c:pt idx="182">
                  <c:v>1550.0</c:v>
                </c:pt>
                <c:pt idx="183">
                  <c:v>1222.0</c:v>
                </c:pt>
                <c:pt idx="184">
                  <c:v>1090.0</c:v>
                </c:pt>
                <c:pt idx="185">
                  <c:v>1461.0</c:v>
                </c:pt>
                <c:pt idx="186">
                  <c:v>1433.0</c:v>
                </c:pt>
                <c:pt idx="187">
                  <c:v>1681.0</c:v>
                </c:pt>
                <c:pt idx="188">
                  <c:v>1452.0</c:v>
                </c:pt>
                <c:pt idx="189">
                  <c:v>1574.0</c:v>
                </c:pt>
                <c:pt idx="190">
                  <c:v>1297.0</c:v>
                </c:pt>
                <c:pt idx="191">
                  <c:v>999.0</c:v>
                </c:pt>
                <c:pt idx="192">
                  <c:v>1651.0</c:v>
                </c:pt>
                <c:pt idx="193">
                  <c:v>1904.0</c:v>
                </c:pt>
                <c:pt idx="194">
                  <c:v>1571.0</c:v>
                </c:pt>
                <c:pt idx="195">
                  <c:v>2022.0</c:v>
                </c:pt>
                <c:pt idx="196">
                  <c:v>2180.0</c:v>
                </c:pt>
                <c:pt idx="197">
                  <c:v>1383.0</c:v>
                </c:pt>
                <c:pt idx="198">
                  <c:v>1412.0</c:v>
                </c:pt>
                <c:pt idx="199">
                  <c:v>1869.0</c:v>
                </c:pt>
                <c:pt idx="200">
                  <c:v>1705.0</c:v>
                </c:pt>
                <c:pt idx="201">
                  <c:v>1883.0</c:v>
                </c:pt>
                <c:pt idx="202">
                  <c:v>1454.0</c:v>
                </c:pt>
                <c:pt idx="203">
                  <c:v>1765.0</c:v>
                </c:pt>
                <c:pt idx="204">
                  <c:v>1043.0</c:v>
                </c:pt>
                <c:pt idx="205">
                  <c:v>1141.0</c:v>
                </c:pt>
                <c:pt idx="206">
                  <c:v>1748.0</c:v>
                </c:pt>
                <c:pt idx="207">
                  <c:v>1660.0</c:v>
                </c:pt>
                <c:pt idx="208">
                  <c:v>1842.0</c:v>
                </c:pt>
                <c:pt idx="209">
                  <c:v>1611.0</c:v>
                </c:pt>
                <c:pt idx="210">
                  <c:v>2067.0</c:v>
                </c:pt>
                <c:pt idx="211">
                  <c:v>1663.0</c:v>
                </c:pt>
                <c:pt idx="212">
                  <c:v>1638.0</c:v>
                </c:pt>
                <c:pt idx="213">
                  <c:v>2353.0</c:v>
                </c:pt>
                <c:pt idx="214">
                  <c:v>3160.0</c:v>
                </c:pt>
                <c:pt idx="215">
                  <c:v>2303.0</c:v>
                </c:pt>
                <c:pt idx="216">
                  <c:v>3550.0</c:v>
                </c:pt>
                <c:pt idx="217">
                  <c:v>4747.0</c:v>
                </c:pt>
                <c:pt idx="218">
                  <c:v>3827.0</c:v>
                </c:pt>
                <c:pt idx="219">
                  <c:v>6455.0</c:v>
                </c:pt>
                <c:pt idx="220">
                  <c:v>5506.0</c:v>
                </c:pt>
                <c:pt idx="221">
                  <c:v>21330.0</c:v>
                </c:pt>
                <c:pt idx="222">
                  <c:v>6843.0</c:v>
                </c:pt>
                <c:pt idx="223">
                  <c:v>3101.0</c:v>
                </c:pt>
                <c:pt idx="224">
                  <c:v>2741.0</c:v>
                </c:pt>
                <c:pt idx="225">
                  <c:v>1905.0</c:v>
                </c:pt>
                <c:pt idx="226">
                  <c:v>2012.0</c:v>
                </c:pt>
                <c:pt idx="227">
                  <c:v>2324.0</c:v>
                </c:pt>
                <c:pt idx="228">
                  <c:v>2880.0</c:v>
                </c:pt>
                <c:pt idx="229">
                  <c:v>1987.0</c:v>
                </c:pt>
                <c:pt idx="230">
                  <c:v>35.0</c:v>
                </c:pt>
                <c:pt idx="231">
                  <c:v>1447.0</c:v>
                </c:pt>
                <c:pt idx="232">
                  <c:v>1481.0</c:v>
                </c:pt>
                <c:pt idx="233">
                  <c:v>1229.0</c:v>
                </c:pt>
                <c:pt idx="234">
                  <c:v>865.0</c:v>
                </c:pt>
                <c:pt idx="235">
                  <c:v>1277.0</c:v>
                </c:pt>
                <c:pt idx="236">
                  <c:v>1836.0</c:v>
                </c:pt>
                <c:pt idx="237">
                  <c:v>1588.0</c:v>
                </c:pt>
                <c:pt idx="238">
                  <c:v>1697.0</c:v>
                </c:pt>
                <c:pt idx="239">
                  <c:v>2072.0</c:v>
                </c:pt>
                <c:pt idx="240">
                  <c:v>1429.0</c:v>
                </c:pt>
                <c:pt idx="241">
                  <c:v>1042.0</c:v>
                </c:pt>
                <c:pt idx="242">
                  <c:v>1009.0</c:v>
                </c:pt>
                <c:pt idx="243">
                  <c:v>1707.0</c:v>
                </c:pt>
                <c:pt idx="244">
                  <c:v>1657.0</c:v>
                </c:pt>
                <c:pt idx="245">
                  <c:v>1938.0</c:v>
                </c:pt>
                <c:pt idx="246">
                  <c:v>1702.0</c:v>
                </c:pt>
                <c:pt idx="247">
                  <c:v>71.0</c:v>
                </c:pt>
                <c:pt idx="248">
                  <c:v>281.0</c:v>
                </c:pt>
                <c:pt idx="249">
                  <c:v>1040.0</c:v>
                </c:pt>
                <c:pt idx="250">
                  <c:v>1659.0</c:v>
                </c:pt>
                <c:pt idx="251">
                  <c:v>1698.0</c:v>
                </c:pt>
                <c:pt idx="252">
                  <c:v>1574.0</c:v>
                </c:pt>
                <c:pt idx="253">
                  <c:v>1251.0</c:v>
                </c:pt>
                <c:pt idx="254">
                  <c:v>1331.0</c:v>
                </c:pt>
                <c:pt idx="255">
                  <c:v>1150.0</c:v>
                </c:pt>
                <c:pt idx="256">
                  <c:v>1052.0</c:v>
                </c:pt>
                <c:pt idx="257">
                  <c:v>1421.0</c:v>
                </c:pt>
                <c:pt idx="258">
                  <c:v>1369.0</c:v>
                </c:pt>
                <c:pt idx="259">
                  <c:v>2055.0</c:v>
                </c:pt>
                <c:pt idx="260">
                  <c:v>2228.0</c:v>
                </c:pt>
                <c:pt idx="261">
                  <c:v>1320.0</c:v>
                </c:pt>
                <c:pt idx="262">
                  <c:v>1175.0</c:v>
                </c:pt>
                <c:pt idx="263">
                  <c:v>952.0</c:v>
                </c:pt>
                <c:pt idx="264">
                  <c:v>941.0</c:v>
                </c:pt>
                <c:pt idx="265">
                  <c:v>916.0</c:v>
                </c:pt>
                <c:pt idx="266">
                  <c:v>842.0</c:v>
                </c:pt>
                <c:pt idx="267">
                  <c:v>702.0</c:v>
                </c:pt>
                <c:pt idx="268">
                  <c:v>683.0</c:v>
                </c:pt>
                <c:pt idx="269">
                  <c:v>730.0</c:v>
                </c:pt>
                <c:pt idx="270">
                  <c:v>656.0</c:v>
                </c:pt>
                <c:pt idx="271">
                  <c:v>1177.0</c:v>
                </c:pt>
                <c:pt idx="272">
                  <c:v>1247.0</c:v>
                </c:pt>
                <c:pt idx="273">
                  <c:v>1197.0</c:v>
                </c:pt>
                <c:pt idx="274">
                  <c:v>1110.0</c:v>
                </c:pt>
                <c:pt idx="275">
                  <c:v>1188.0</c:v>
                </c:pt>
                <c:pt idx="276">
                  <c:v>1039.0</c:v>
                </c:pt>
                <c:pt idx="277">
                  <c:v>726.0</c:v>
                </c:pt>
                <c:pt idx="278">
                  <c:v>997.0</c:v>
                </c:pt>
                <c:pt idx="279">
                  <c:v>1184.0</c:v>
                </c:pt>
                <c:pt idx="280">
                  <c:v>1262.0</c:v>
                </c:pt>
                <c:pt idx="281">
                  <c:v>1299.0</c:v>
                </c:pt>
                <c:pt idx="282">
                  <c:v>1394.0</c:v>
                </c:pt>
                <c:pt idx="283">
                  <c:v>1018.0</c:v>
                </c:pt>
                <c:pt idx="284">
                  <c:v>885.0</c:v>
                </c:pt>
                <c:pt idx="285">
                  <c:v>1195.0</c:v>
                </c:pt>
                <c:pt idx="286">
                  <c:v>1578.0</c:v>
                </c:pt>
                <c:pt idx="287">
                  <c:v>1288.0</c:v>
                </c:pt>
                <c:pt idx="288">
                  <c:v>1170.0</c:v>
                </c:pt>
                <c:pt idx="289">
                  <c:v>1349.0</c:v>
                </c:pt>
                <c:pt idx="290">
                  <c:v>906.0</c:v>
                </c:pt>
                <c:pt idx="291">
                  <c:v>966.0</c:v>
                </c:pt>
                <c:pt idx="292">
                  <c:v>1233.0</c:v>
                </c:pt>
                <c:pt idx="293">
                  <c:v>1273.0</c:v>
                </c:pt>
                <c:pt idx="294">
                  <c:v>1081.0</c:v>
                </c:pt>
                <c:pt idx="295">
                  <c:v>1261.0</c:v>
                </c:pt>
                <c:pt idx="296">
                  <c:v>1275.0</c:v>
                </c:pt>
                <c:pt idx="297">
                  <c:v>883.0</c:v>
                </c:pt>
                <c:pt idx="298">
                  <c:v>945.0</c:v>
                </c:pt>
                <c:pt idx="299">
                  <c:v>1135.0</c:v>
                </c:pt>
                <c:pt idx="300">
                  <c:v>1376.0</c:v>
                </c:pt>
                <c:pt idx="301">
                  <c:v>1332.0</c:v>
                </c:pt>
                <c:pt idx="302">
                  <c:v>910.0</c:v>
                </c:pt>
                <c:pt idx="303">
                  <c:v>1056.0</c:v>
                </c:pt>
                <c:pt idx="304">
                  <c:v>727.0</c:v>
                </c:pt>
                <c:pt idx="305">
                  <c:v>813.0</c:v>
                </c:pt>
                <c:pt idx="306">
                  <c:v>1227.0</c:v>
                </c:pt>
                <c:pt idx="307">
                  <c:v>654.0</c:v>
                </c:pt>
                <c:pt idx="308">
                  <c:v>1785.0</c:v>
                </c:pt>
                <c:pt idx="309">
                  <c:v>1205.0</c:v>
                </c:pt>
                <c:pt idx="310">
                  <c:v>1188.0</c:v>
                </c:pt>
                <c:pt idx="311">
                  <c:v>768.0</c:v>
                </c:pt>
                <c:pt idx="312">
                  <c:v>1000.0</c:v>
                </c:pt>
                <c:pt idx="313">
                  <c:v>1452.0</c:v>
                </c:pt>
                <c:pt idx="314">
                  <c:v>1579.0</c:v>
                </c:pt>
                <c:pt idx="315">
                  <c:v>1242.0</c:v>
                </c:pt>
                <c:pt idx="316">
                  <c:v>1414.0</c:v>
                </c:pt>
                <c:pt idx="317">
                  <c:v>1269.0</c:v>
                </c:pt>
                <c:pt idx="318">
                  <c:v>1146.0</c:v>
                </c:pt>
                <c:pt idx="319">
                  <c:v>857.0</c:v>
                </c:pt>
                <c:pt idx="320">
                  <c:v>1354.0</c:v>
                </c:pt>
                <c:pt idx="321">
                  <c:v>1411.0</c:v>
                </c:pt>
                <c:pt idx="322">
                  <c:v>1446.0</c:v>
                </c:pt>
                <c:pt idx="323">
                  <c:v>1588.0</c:v>
                </c:pt>
                <c:pt idx="324">
                  <c:v>1296.0</c:v>
                </c:pt>
                <c:pt idx="325">
                  <c:v>1064.0</c:v>
                </c:pt>
                <c:pt idx="326">
                  <c:v>1081.0</c:v>
                </c:pt>
                <c:pt idx="327">
                  <c:v>1191.0</c:v>
                </c:pt>
                <c:pt idx="328">
                  <c:v>1527.0</c:v>
                </c:pt>
                <c:pt idx="329">
                  <c:v>1677.0</c:v>
                </c:pt>
                <c:pt idx="330">
                  <c:v>1714.0</c:v>
                </c:pt>
                <c:pt idx="331">
                  <c:v>1661.0</c:v>
                </c:pt>
                <c:pt idx="332">
                  <c:v>1078.0</c:v>
                </c:pt>
                <c:pt idx="333">
                  <c:v>1531.0</c:v>
                </c:pt>
                <c:pt idx="334">
                  <c:v>2170.0</c:v>
                </c:pt>
                <c:pt idx="335">
                  <c:v>1685.0</c:v>
                </c:pt>
                <c:pt idx="336">
                  <c:v>1096.0</c:v>
                </c:pt>
                <c:pt idx="337">
                  <c:v>1861.0</c:v>
                </c:pt>
                <c:pt idx="338">
                  <c:v>1561.0</c:v>
                </c:pt>
                <c:pt idx="339">
                  <c:v>906.0</c:v>
                </c:pt>
                <c:pt idx="340">
                  <c:v>1412.0</c:v>
                </c:pt>
                <c:pt idx="341">
                  <c:v>1361.0</c:v>
                </c:pt>
                <c:pt idx="342">
                  <c:v>1322.0</c:v>
                </c:pt>
                <c:pt idx="343">
                  <c:v>1495.0</c:v>
                </c:pt>
                <c:pt idx="344">
                  <c:v>1665.0</c:v>
                </c:pt>
                <c:pt idx="345">
                  <c:v>1208.0</c:v>
                </c:pt>
                <c:pt idx="346">
                  <c:v>984.0</c:v>
                </c:pt>
                <c:pt idx="347">
                  <c:v>1006.0</c:v>
                </c:pt>
                <c:pt idx="348">
                  <c:v>1225.0</c:v>
                </c:pt>
                <c:pt idx="349">
                  <c:v>972.0</c:v>
                </c:pt>
                <c:pt idx="350">
                  <c:v>930.0</c:v>
                </c:pt>
                <c:pt idx="351">
                  <c:v>1024.0</c:v>
                </c:pt>
                <c:pt idx="352">
                  <c:v>1113.0</c:v>
                </c:pt>
                <c:pt idx="353">
                  <c:v>891.0</c:v>
                </c:pt>
                <c:pt idx="354">
                  <c:v>870.0</c:v>
                </c:pt>
                <c:pt idx="355">
                  <c:v>1069.0</c:v>
                </c:pt>
                <c:pt idx="356">
                  <c:v>1196.0</c:v>
                </c:pt>
                <c:pt idx="357">
                  <c:v>304.0</c:v>
                </c:pt>
                <c:pt idx="358">
                  <c:v>200.0</c:v>
                </c:pt>
                <c:pt idx="359">
                  <c:v>1260.0</c:v>
                </c:pt>
                <c:pt idx="360">
                  <c:v>850.0</c:v>
                </c:pt>
                <c:pt idx="361">
                  <c:v>805.0</c:v>
                </c:pt>
                <c:pt idx="362">
                  <c:v>1309.0</c:v>
                </c:pt>
                <c:pt idx="363">
                  <c:v>1403.0</c:v>
                </c:pt>
                <c:pt idx="364">
                  <c:v>1255.0</c:v>
                </c:pt>
                <c:pt idx="365">
                  <c:v>1320.0</c:v>
                </c:pt>
                <c:pt idx="366">
                  <c:v>1266.0</c:v>
                </c:pt>
                <c:pt idx="367">
                  <c:v>1151.0</c:v>
                </c:pt>
                <c:pt idx="368">
                  <c:v>1066.0</c:v>
                </c:pt>
                <c:pt idx="369">
                  <c:v>1076.0</c:v>
                </c:pt>
                <c:pt idx="370">
                  <c:v>1086.0</c:v>
                </c:pt>
                <c:pt idx="371">
                  <c:v>1269.0</c:v>
                </c:pt>
                <c:pt idx="372">
                  <c:v>68.0</c:v>
                </c:pt>
                <c:pt idx="373">
                  <c:v>1487.0</c:v>
                </c:pt>
                <c:pt idx="374">
                  <c:v>1957.0</c:v>
                </c:pt>
                <c:pt idx="375">
                  <c:v>3659.0</c:v>
                </c:pt>
                <c:pt idx="376">
                  <c:v>3904.0</c:v>
                </c:pt>
                <c:pt idx="377">
                  <c:v>1635.0</c:v>
                </c:pt>
                <c:pt idx="378">
                  <c:v>1657.0</c:v>
                </c:pt>
                <c:pt idx="379">
                  <c:v>1438.0</c:v>
                </c:pt>
                <c:pt idx="380">
                  <c:v>1427.0</c:v>
                </c:pt>
                <c:pt idx="381">
                  <c:v>1043.0</c:v>
                </c:pt>
                <c:pt idx="382">
                  <c:v>1151.0</c:v>
                </c:pt>
                <c:pt idx="383">
                  <c:v>947.0</c:v>
                </c:pt>
                <c:pt idx="384">
                  <c:v>1076.0</c:v>
                </c:pt>
                <c:pt idx="385">
                  <c:v>890.0</c:v>
                </c:pt>
                <c:pt idx="386">
                  <c:v>1206.0</c:v>
                </c:pt>
                <c:pt idx="387">
                  <c:v>1089.0</c:v>
                </c:pt>
                <c:pt idx="388">
                  <c:v>1628.0</c:v>
                </c:pt>
                <c:pt idx="389">
                  <c:v>1024.0</c:v>
                </c:pt>
                <c:pt idx="390">
                  <c:v>1014.0</c:v>
                </c:pt>
                <c:pt idx="391">
                  <c:v>899.0</c:v>
                </c:pt>
                <c:pt idx="392">
                  <c:v>1146.0</c:v>
                </c:pt>
                <c:pt idx="393">
                  <c:v>1308.0</c:v>
                </c:pt>
                <c:pt idx="394">
                  <c:v>1315.0</c:v>
                </c:pt>
                <c:pt idx="395">
                  <c:v>1341.0</c:v>
                </c:pt>
                <c:pt idx="396">
                  <c:v>1849.0</c:v>
                </c:pt>
                <c:pt idx="397">
                  <c:v>1149.0</c:v>
                </c:pt>
                <c:pt idx="398">
                  <c:v>866.0</c:v>
                </c:pt>
                <c:pt idx="399">
                  <c:v>1228.0</c:v>
                </c:pt>
                <c:pt idx="400">
                  <c:v>1227.0</c:v>
                </c:pt>
                <c:pt idx="401">
                  <c:v>1190.0</c:v>
                </c:pt>
                <c:pt idx="402">
                  <c:v>1188.0</c:v>
                </c:pt>
                <c:pt idx="403">
                  <c:v>1294.0</c:v>
                </c:pt>
                <c:pt idx="404">
                  <c:v>892.0</c:v>
                </c:pt>
                <c:pt idx="405">
                  <c:v>1057.0</c:v>
                </c:pt>
                <c:pt idx="406">
                  <c:v>1049.0</c:v>
                </c:pt>
                <c:pt idx="407">
                  <c:v>1202.0</c:v>
                </c:pt>
                <c:pt idx="408">
                  <c:v>1309.0</c:v>
                </c:pt>
                <c:pt idx="409">
                  <c:v>1143.0</c:v>
                </c:pt>
                <c:pt idx="410">
                  <c:v>993.0</c:v>
                </c:pt>
                <c:pt idx="411">
                  <c:v>699.0</c:v>
                </c:pt>
                <c:pt idx="412">
                  <c:v>993.0</c:v>
                </c:pt>
                <c:pt idx="413">
                  <c:v>1063.0</c:v>
                </c:pt>
                <c:pt idx="414">
                  <c:v>1460.0</c:v>
                </c:pt>
                <c:pt idx="415">
                  <c:v>1241.0</c:v>
                </c:pt>
                <c:pt idx="416">
                  <c:v>1316.0</c:v>
                </c:pt>
                <c:pt idx="417">
                  <c:v>1209.0</c:v>
                </c:pt>
                <c:pt idx="418">
                  <c:v>970.0</c:v>
                </c:pt>
                <c:pt idx="419">
                  <c:v>871.0</c:v>
                </c:pt>
                <c:pt idx="420">
                  <c:v>493.0</c:v>
                </c:pt>
                <c:pt idx="421">
                  <c:v>1399.0</c:v>
                </c:pt>
                <c:pt idx="422">
                  <c:v>1347.0</c:v>
                </c:pt>
                <c:pt idx="423">
                  <c:v>17.0</c:v>
                </c:pt>
                <c:pt idx="424">
                  <c:v>108.0</c:v>
                </c:pt>
                <c:pt idx="425">
                  <c:v>769.0</c:v>
                </c:pt>
                <c:pt idx="426">
                  <c:v>1617.0</c:v>
                </c:pt>
                <c:pt idx="427">
                  <c:v>1407.0</c:v>
                </c:pt>
                <c:pt idx="428">
                  <c:v>1368.0</c:v>
                </c:pt>
                <c:pt idx="429">
                  <c:v>1226.0</c:v>
                </c:pt>
                <c:pt idx="430">
                  <c:v>1048.0</c:v>
                </c:pt>
                <c:pt idx="431">
                  <c:v>937.0</c:v>
                </c:pt>
                <c:pt idx="432">
                  <c:v>914.0</c:v>
                </c:pt>
                <c:pt idx="433">
                  <c:v>766.0</c:v>
                </c:pt>
                <c:pt idx="434">
                  <c:v>1181.0</c:v>
                </c:pt>
                <c:pt idx="435">
                  <c:v>1353.0</c:v>
                </c:pt>
                <c:pt idx="436">
                  <c:v>1404.0</c:v>
                </c:pt>
                <c:pt idx="437">
                  <c:v>1348.0</c:v>
                </c:pt>
                <c:pt idx="438">
                  <c:v>1620.0</c:v>
                </c:pt>
                <c:pt idx="439">
                  <c:v>778.0</c:v>
                </c:pt>
                <c:pt idx="440">
                  <c:v>1025.0</c:v>
                </c:pt>
                <c:pt idx="441">
                  <c:v>1813.0</c:v>
                </c:pt>
                <c:pt idx="442">
                  <c:v>802.0</c:v>
                </c:pt>
                <c:pt idx="443">
                  <c:v>1018.0</c:v>
                </c:pt>
                <c:pt idx="444">
                  <c:v>1425.0</c:v>
                </c:pt>
                <c:pt idx="445">
                  <c:v>839.0</c:v>
                </c:pt>
                <c:pt idx="446">
                  <c:v>937.0</c:v>
                </c:pt>
                <c:pt idx="447">
                  <c:v>1613.0</c:v>
                </c:pt>
                <c:pt idx="448">
                  <c:v>1313.0</c:v>
                </c:pt>
                <c:pt idx="449">
                  <c:v>1366.0</c:v>
                </c:pt>
                <c:pt idx="450">
                  <c:v>1644.0</c:v>
                </c:pt>
                <c:pt idx="451">
                  <c:v>1106.0</c:v>
                </c:pt>
                <c:pt idx="452">
                  <c:v>877.0</c:v>
                </c:pt>
                <c:pt idx="453">
                  <c:v>761.0</c:v>
                </c:pt>
                <c:pt idx="454">
                  <c:v>959.0</c:v>
                </c:pt>
                <c:pt idx="455">
                  <c:v>1020.0</c:v>
                </c:pt>
                <c:pt idx="456">
                  <c:v>1162.0</c:v>
                </c:pt>
                <c:pt idx="457">
                  <c:v>1411.0</c:v>
                </c:pt>
                <c:pt idx="458">
                  <c:v>1013.0</c:v>
                </c:pt>
                <c:pt idx="459">
                  <c:v>714.0</c:v>
                </c:pt>
                <c:pt idx="460">
                  <c:v>779.0</c:v>
                </c:pt>
                <c:pt idx="461">
                  <c:v>1046.0</c:v>
                </c:pt>
                <c:pt idx="462">
                  <c:v>816.0</c:v>
                </c:pt>
                <c:pt idx="463">
                  <c:v>1093.0</c:v>
                </c:pt>
                <c:pt idx="464">
                  <c:v>989.0</c:v>
                </c:pt>
                <c:pt idx="465">
                  <c:v>888.0</c:v>
                </c:pt>
                <c:pt idx="466">
                  <c:v>852.0</c:v>
                </c:pt>
                <c:pt idx="467">
                  <c:v>759.0</c:v>
                </c:pt>
                <c:pt idx="468">
                  <c:v>1001.0</c:v>
                </c:pt>
                <c:pt idx="469">
                  <c:v>1426.0</c:v>
                </c:pt>
                <c:pt idx="470">
                  <c:v>2207.0</c:v>
                </c:pt>
                <c:pt idx="471">
                  <c:v>1178.0</c:v>
                </c:pt>
                <c:pt idx="472">
                  <c:v>976.0</c:v>
                </c:pt>
                <c:pt idx="473">
                  <c:v>773.0</c:v>
                </c:pt>
                <c:pt idx="474">
                  <c:v>896.0</c:v>
                </c:pt>
                <c:pt idx="475">
                  <c:v>1081.0</c:v>
                </c:pt>
                <c:pt idx="476">
                  <c:v>1488.0</c:v>
                </c:pt>
                <c:pt idx="477">
                  <c:v>961.0</c:v>
                </c:pt>
                <c:pt idx="478">
                  <c:v>1086.0</c:v>
                </c:pt>
                <c:pt idx="479">
                  <c:v>870.0</c:v>
                </c:pt>
                <c:pt idx="480">
                  <c:v>840.0</c:v>
                </c:pt>
                <c:pt idx="481">
                  <c:v>689.0</c:v>
                </c:pt>
                <c:pt idx="482">
                  <c:v>1583.0</c:v>
                </c:pt>
                <c:pt idx="483">
                  <c:v>913.0</c:v>
                </c:pt>
                <c:pt idx="484">
                  <c:v>1078.0</c:v>
                </c:pt>
                <c:pt idx="485">
                  <c:v>1041.0</c:v>
                </c:pt>
                <c:pt idx="486">
                  <c:v>826.0</c:v>
                </c:pt>
                <c:pt idx="487">
                  <c:v>649.0</c:v>
                </c:pt>
                <c:pt idx="488">
                  <c:v>622.0</c:v>
                </c:pt>
                <c:pt idx="489">
                  <c:v>871.0</c:v>
                </c:pt>
                <c:pt idx="490">
                  <c:v>922.0</c:v>
                </c:pt>
                <c:pt idx="491">
                  <c:v>1034.0</c:v>
                </c:pt>
                <c:pt idx="492">
                  <c:v>892.0</c:v>
                </c:pt>
                <c:pt idx="493">
                  <c:v>989.0</c:v>
                </c:pt>
                <c:pt idx="494">
                  <c:v>769.0</c:v>
                </c:pt>
                <c:pt idx="495">
                  <c:v>736.0</c:v>
                </c:pt>
                <c:pt idx="496">
                  <c:v>931.0</c:v>
                </c:pt>
                <c:pt idx="497">
                  <c:v>1022.0</c:v>
                </c:pt>
                <c:pt idx="498">
                  <c:v>1000.0</c:v>
                </c:pt>
                <c:pt idx="499">
                  <c:v>1071.0</c:v>
                </c:pt>
                <c:pt idx="500">
                  <c:v>913.0</c:v>
                </c:pt>
                <c:pt idx="501">
                  <c:v>634.0</c:v>
                </c:pt>
                <c:pt idx="502">
                  <c:v>675.0</c:v>
                </c:pt>
                <c:pt idx="503">
                  <c:v>744.0</c:v>
                </c:pt>
                <c:pt idx="504">
                  <c:v>1060.0</c:v>
                </c:pt>
                <c:pt idx="505">
                  <c:v>873.0</c:v>
                </c:pt>
                <c:pt idx="506">
                  <c:v>946.0</c:v>
                </c:pt>
                <c:pt idx="507">
                  <c:v>944.0</c:v>
                </c:pt>
                <c:pt idx="508">
                  <c:v>710.0</c:v>
                </c:pt>
                <c:pt idx="509">
                  <c:v>742.0</c:v>
                </c:pt>
                <c:pt idx="510">
                  <c:v>1011.0</c:v>
                </c:pt>
                <c:pt idx="511">
                  <c:v>1052.0</c:v>
                </c:pt>
                <c:pt idx="512">
                  <c:v>394.0</c:v>
                </c:pt>
                <c:pt idx="513">
                  <c:v>506.0</c:v>
                </c:pt>
                <c:pt idx="514">
                  <c:v>873.0</c:v>
                </c:pt>
                <c:pt idx="515">
                  <c:v>913.0</c:v>
                </c:pt>
                <c:pt idx="516">
                  <c:v>990.0</c:v>
                </c:pt>
                <c:pt idx="517">
                  <c:v>1002.0</c:v>
                </c:pt>
                <c:pt idx="518">
                  <c:v>919.0</c:v>
                </c:pt>
                <c:pt idx="519">
                  <c:v>634.0</c:v>
                </c:pt>
                <c:pt idx="520">
                  <c:v>693.0</c:v>
                </c:pt>
                <c:pt idx="521">
                  <c:v>940.0</c:v>
                </c:pt>
                <c:pt idx="522">
                  <c:v>1693.0</c:v>
                </c:pt>
                <c:pt idx="523">
                  <c:v>1048.0</c:v>
                </c:pt>
                <c:pt idx="524">
                  <c:v>948.0</c:v>
                </c:pt>
                <c:pt idx="525">
                  <c:v>1441.0</c:v>
                </c:pt>
                <c:pt idx="526">
                  <c:v>1090.0</c:v>
                </c:pt>
                <c:pt idx="527">
                  <c:v>1002.0</c:v>
                </c:pt>
                <c:pt idx="528">
                  <c:v>1246.0</c:v>
                </c:pt>
                <c:pt idx="529">
                  <c:v>1141.0</c:v>
                </c:pt>
                <c:pt idx="530">
                  <c:v>1197.0</c:v>
                </c:pt>
                <c:pt idx="531">
                  <c:v>982.0</c:v>
                </c:pt>
                <c:pt idx="532">
                  <c:v>969.0</c:v>
                </c:pt>
                <c:pt idx="533">
                  <c:v>791.0</c:v>
                </c:pt>
                <c:pt idx="534">
                  <c:v>918.0</c:v>
                </c:pt>
                <c:pt idx="535">
                  <c:v>1348.0</c:v>
                </c:pt>
                <c:pt idx="536">
                  <c:v>1109.0</c:v>
                </c:pt>
                <c:pt idx="537">
                  <c:v>1241.0</c:v>
                </c:pt>
                <c:pt idx="538">
                  <c:v>1628.0</c:v>
                </c:pt>
                <c:pt idx="539">
                  <c:v>1182.0</c:v>
                </c:pt>
                <c:pt idx="540">
                  <c:v>851.0</c:v>
                </c:pt>
                <c:pt idx="541">
                  <c:v>969.0</c:v>
                </c:pt>
                <c:pt idx="542">
                  <c:v>2939.0</c:v>
                </c:pt>
                <c:pt idx="543">
                  <c:v>1450.0</c:v>
                </c:pt>
                <c:pt idx="544">
                  <c:v>2032.0</c:v>
                </c:pt>
                <c:pt idx="545">
                  <c:v>85.0</c:v>
                </c:pt>
                <c:pt idx="546">
                  <c:v>350.0</c:v>
                </c:pt>
                <c:pt idx="547">
                  <c:v>80.0</c:v>
                </c:pt>
                <c:pt idx="548">
                  <c:v>1382.0</c:v>
                </c:pt>
                <c:pt idx="549">
                  <c:v>1374.0</c:v>
                </c:pt>
                <c:pt idx="550">
                  <c:v>1232.0</c:v>
                </c:pt>
                <c:pt idx="551">
                  <c:v>1214.0</c:v>
                </c:pt>
                <c:pt idx="552">
                  <c:v>1149.0</c:v>
                </c:pt>
                <c:pt idx="553">
                  <c:v>1029.0</c:v>
                </c:pt>
                <c:pt idx="554">
                  <c:v>823.0</c:v>
                </c:pt>
                <c:pt idx="555">
                  <c:v>1026.0</c:v>
                </c:pt>
                <c:pt idx="556">
                  <c:v>1364.0</c:v>
                </c:pt>
                <c:pt idx="557">
                  <c:v>1462.0</c:v>
                </c:pt>
                <c:pt idx="558">
                  <c:v>1217.0</c:v>
                </c:pt>
                <c:pt idx="559">
                  <c:v>1301.0</c:v>
                </c:pt>
                <c:pt idx="560">
                  <c:v>1711.0</c:v>
                </c:pt>
                <c:pt idx="561">
                  <c:v>1132.0</c:v>
                </c:pt>
                <c:pt idx="562">
                  <c:v>1576.0</c:v>
                </c:pt>
                <c:pt idx="563">
                  <c:v>2110.0</c:v>
                </c:pt>
                <c:pt idx="564">
                  <c:v>1665.0</c:v>
                </c:pt>
                <c:pt idx="565">
                  <c:v>2720.0</c:v>
                </c:pt>
                <c:pt idx="566">
                  <c:v>2050.0</c:v>
                </c:pt>
                <c:pt idx="567">
                  <c:v>2327.0</c:v>
                </c:pt>
                <c:pt idx="568">
                  <c:v>2091.0</c:v>
                </c:pt>
                <c:pt idx="569">
                  <c:v>3470.0</c:v>
                </c:pt>
                <c:pt idx="570">
                  <c:v>3509.0</c:v>
                </c:pt>
                <c:pt idx="571">
                  <c:v>3770.0</c:v>
                </c:pt>
                <c:pt idx="572">
                  <c:v>26067.0</c:v>
                </c:pt>
                <c:pt idx="573">
                  <c:v>8163.0</c:v>
                </c:pt>
                <c:pt idx="574">
                  <c:v>2162.0</c:v>
                </c:pt>
                <c:pt idx="575">
                  <c:v>963.0</c:v>
                </c:pt>
                <c:pt idx="576">
                  <c:v>982.0</c:v>
                </c:pt>
                <c:pt idx="577">
                  <c:v>1330.0</c:v>
                </c:pt>
                <c:pt idx="578">
                  <c:v>1397.0</c:v>
                </c:pt>
                <c:pt idx="579">
                  <c:v>1521.0</c:v>
                </c:pt>
                <c:pt idx="580">
                  <c:v>1571.0</c:v>
                </c:pt>
                <c:pt idx="581">
                  <c:v>1692.0</c:v>
                </c:pt>
                <c:pt idx="582">
                  <c:v>939.0</c:v>
                </c:pt>
                <c:pt idx="583">
                  <c:v>1048.0</c:v>
                </c:pt>
                <c:pt idx="584">
                  <c:v>1235.0</c:v>
                </c:pt>
                <c:pt idx="585">
                  <c:v>1117.0</c:v>
                </c:pt>
                <c:pt idx="586">
                  <c:v>1404.0</c:v>
                </c:pt>
                <c:pt idx="587">
                  <c:v>2901.0</c:v>
                </c:pt>
                <c:pt idx="588">
                  <c:v>939.0</c:v>
                </c:pt>
                <c:pt idx="589">
                  <c:v>934.0</c:v>
                </c:pt>
                <c:pt idx="590">
                  <c:v>863.0</c:v>
                </c:pt>
                <c:pt idx="591">
                  <c:v>1883.0</c:v>
                </c:pt>
                <c:pt idx="592">
                  <c:v>917.0</c:v>
                </c:pt>
                <c:pt idx="593">
                  <c:v>865.0</c:v>
                </c:pt>
                <c:pt idx="594">
                  <c:v>918.0</c:v>
                </c:pt>
                <c:pt idx="595">
                  <c:v>1069.0</c:v>
                </c:pt>
                <c:pt idx="596">
                  <c:v>812.0</c:v>
                </c:pt>
                <c:pt idx="597">
                  <c:v>742.0</c:v>
                </c:pt>
                <c:pt idx="598">
                  <c:v>996.0</c:v>
                </c:pt>
                <c:pt idx="599">
                  <c:v>1782.0</c:v>
                </c:pt>
                <c:pt idx="600">
                  <c:v>1351.0</c:v>
                </c:pt>
                <c:pt idx="601">
                  <c:v>925.0</c:v>
                </c:pt>
                <c:pt idx="602">
                  <c:v>1070.0</c:v>
                </c:pt>
                <c:pt idx="603">
                  <c:v>851.0</c:v>
                </c:pt>
                <c:pt idx="604">
                  <c:v>822.0</c:v>
                </c:pt>
                <c:pt idx="605">
                  <c:v>856.0</c:v>
                </c:pt>
                <c:pt idx="606">
                  <c:v>868.0</c:v>
                </c:pt>
                <c:pt idx="607">
                  <c:v>1022.0</c:v>
                </c:pt>
                <c:pt idx="608">
                  <c:v>1199.0</c:v>
                </c:pt>
                <c:pt idx="609">
                  <c:v>890.0</c:v>
                </c:pt>
                <c:pt idx="610">
                  <c:v>768.0</c:v>
                </c:pt>
                <c:pt idx="611">
                  <c:v>922.0</c:v>
                </c:pt>
                <c:pt idx="612">
                  <c:v>845.0</c:v>
                </c:pt>
                <c:pt idx="613">
                  <c:v>1000.0</c:v>
                </c:pt>
                <c:pt idx="614">
                  <c:v>1062.0</c:v>
                </c:pt>
                <c:pt idx="615">
                  <c:v>940.0</c:v>
                </c:pt>
                <c:pt idx="616">
                  <c:v>891.0</c:v>
                </c:pt>
                <c:pt idx="617">
                  <c:v>750.0</c:v>
                </c:pt>
                <c:pt idx="618">
                  <c:v>674.0</c:v>
                </c:pt>
                <c:pt idx="619">
                  <c:v>676.0</c:v>
                </c:pt>
                <c:pt idx="620">
                  <c:v>787.0</c:v>
                </c:pt>
                <c:pt idx="621">
                  <c:v>734.0</c:v>
                </c:pt>
                <c:pt idx="622">
                  <c:v>752.0</c:v>
                </c:pt>
                <c:pt idx="623">
                  <c:v>609.0</c:v>
                </c:pt>
                <c:pt idx="624">
                  <c:v>600.0</c:v>
                </c:pt>
                <c:pt idx="625">
                  <c:v>726.0</c:v>
                </c:pt>
                <c:pt idx="626">
                  <c:v>964.0</c:v>
                </c:pt>
                <c:pt idx="627">
                  <c:v>889.0</c:v>
                </c:pt>
                <c:pt idx="628">
                  <c:v>898.0</c:v>
                </c:pt>
                <c:pt idx="629">
                  <c:v>1120.0</c:v>
                </c:pt>
                <c:pt idx="630">
                  <c:v>1201.0</c:v>
                </c:pt>
                <c:pt idx="631">
                  <c:v>944.0</c:v>
                </c:pt>
                <c:pt idx="632">
                  <c:v>821.0</c:v>
                </c:pt>
                <c:pt idx="633">
                  <c:v>1204.0</c:v>
                </c:pt>
                <c:pt idx="634">
                  <c:v>1017.0</c:v>
                </c:pt>
                <c:pt idx="635">
                  <c:v>1241.0</c:v>
                </c:pt>
                <c:pt idx="636">
                  <c:v>1292.0</c:v>
                </c:pt>
                <c:pt idx="637">
                  <c:v>1165.0</c:v>
                </c:pt>
                <c:pt idx="638">
                  <c:v>922.0</c:v>
                </c:pt>
                <c:pt idx="639">
                  <c:v>1046.0</c:v>
                </c:pt>
                <c:pt idx="640">
                  <c:v>1205.0</c:v>
                </c:pt>
                <c:pt idx="641">
                  <c:v>991.0</c:v>
                </c:pt>
                <c:pt idx="642">
                  <c:v>1134.0</c:v>
                </c:pt>
                <c:pt idx="643">
                  <c:v>1367.0</c:v>
                </c:pt>
                <c:pt idx="644">
                  <c:v>1520.0</c:v>
                </c:pt>
                <c:pt idx="645">
                  <c:v>1105.0</c:v>
                </c:pt>
                <c:pt idx="646">
                  <c:v>1086.0</c:v>
                </c:pt>
                <c:pt idx="647">
                  <c:v>1334.0</c:v>
                </c:pt>
                <c:pt idx="648">
                  <c:v>1353.0</c:v>
                </c:pt>
                <c:pt idx="649">
                  <c:v>1600.0</c:v>
                </c:pt>
                <c:pt idx="650">
                  <c:v>1264.0</c:v>
                </c:pt>
                <c:pt idx="651">
                  <c:v>1514.0</c:v>
                </c:pt>
                <c:pt idx="652">
                  <c:v>882.0</c:v>
                </c:pt>
                <c:pt idx="653">
                  <c:v>1053.0</c:v>
                </c:pt>
                <c:pt idx="654">
                  <c:v>1612.0</c:v>
                </c:pt>
                <c:pt idx="655">
                  <c:v>1402.0</c:v>
                </c:pt>
                <c:pt idx="656">
                  <c:v>1492.0</c:v>
                </c:pt>
                <c:pt idx="657">
                  <c:v>1307.0</c:v>
                </c:pt>
                <c:pt idx="658">
                  <c:v>1001.0</c:v>
                </c:pt>
                <c:pt idx="659">
                  <c:v>806.0</c:v>
                </c:pt>
                <c:pt idx="660">
                  <c:v>903.0</c:v>
                </c:pt>
                <c:pt idx="661">
                  <c:v>1233.0</c:v>
                </c:pt>
                <c:pt idx="662">
                  <c:v>1460.0</c:v>
                </c:pt>
                <c:pt idx="663">
                  <c:v>1257.0</c:v>
                </c:pt>
                <c:pt idx="664">
                  <c:v>1437.0</c:v>
                </c:pt>
                <c:pt idx="665">
                  <c:v>1468.0</c:v>
                </c:pt>
                <c:pt idx="666">
                  <c:v>1083.0</c:v>
                </c:pt>
                <c:pt idx="667">
                  <c:v>1146.0</c:v>
                </c:pt>
                <c:pt idx="668">
                  <c:v>1846.0</c:v>
                </c:pt>
                <c:pt idx="669">
                  <c:v>1817.0</c:v>
                </c:pt>
                <c:pt idx="670">
                  <c:v>1717.0</c:v>
                </c:pt>
                <c:pt idx="671">
                  <c:v>1519.0</c:v>
                </c:pt>
                <c:pt idx="672">
                  <c:v>2087.0</c:v>
                </c:pt>
                <c:pt idx="673">
                  <c:v>2439.0</c:v>
                </c:pt>
                <c:pt idx="674">
                  <c:v>10945.0</c:v>
                </c:pt>
                <c:pt idx="675">
                  <c:v>4055.0</c:v>
                </c:pt>
                <c:pt idx="676">
                  <c:v>2472.0</c:v>
                </c:pt>
                <c:pt idx="677">
                  <c:v>1565.0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4497864"/>
        <c:axId val="-2144494888"/>
      </c:barChart>
      <c:dateAx>
        <c:axId val="-2144497864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crossAx val="-2144494888"/>
        <c:crosses val="autoZero"/>
        <c:auto val="1"/>
        <c:lblOffset val="100"/>
        <c:baseTimeUnit val="days"/>
      </c:dateAx>
      <c:valAx>
        <c:axId val="-2144494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444978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54510668805288"/>
          <c:y val="0.0755208333333333"/>
          <c:w val="0.510731748809177"/>
          <c:h val="0.049617987204724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NoRT!$B$1</c:f>
              <c:strCache>
                <c:ptCount val="1"/>
                <c:pt idx="0">
                  <c:v>Nombre de tweets sans les RT</c:v>
                </c:pt>
              </c:strCache>
            </c:strRef>
          </c:tx>
          <c:invertIfNegative val="0"/>
          <c:cat>
            <c:numRef>
              <c:f>NoRT!$A$2:$A$679</c:f>
              <c:numCache>
                <c:formatCode>m/d/yy</c:formatCode>
                <c:ptCount val="678"/>
                <c:pt idx="0">
                  <c:v>41730.0</c:v>
                </c:pt>
                <c:pt idx="1">
                  <c:v>41731.0</c:v>
                </c:pt>
                <c:pt idx="2">
                  <c:v>41732.0</c:v>
                </c:pt>
                <c:pt idx="3">
                  <c:v>41733.0</c:v>
                </c:pt>
                <c:pt idx="4">
                  <c:v>41734.0</c:v>
                </c:pt>
                <c:pt idx="5">
                  <c:v>41735.0</c:v>
                </c:pt>
                <c:pt idx="6">
                  <c:v>41736.0</c:v>
                </c:pt>
                <c:pt idx="7">
                  <c:v>41737.0</c:v>
                </c:pt>
                <c:pt idx="8">
                  <c:v>41738.0</c:v>
                </c:pt>
                <c:pt idx="9">
                  <c:v>41739.0</c:v>
                </c:pt>
                <c:pt idx="10">
                  <c:v>41740.0</c:v>
                </c:pt>
                <c:pt idx="11">
                  <c:v>41741.0</c:v>
                </c:pt>
                <c:pt idx="12">
                  <c:v>41742.0</c:v>
                </c:pt>
                <c:pt idx="13">
                  <c:v>41743.0</c:v>
                </c:pt>
                <c:pt idx="14">
                  <c:v>41744.0</c:v>
                </c:pt>
                <c:pt idx="15">
                  <c:v>41745.0</c:v>
                </c:pt>
                <c:pt idx="16">
                  <c:v>41746.0</c:v>
                </c:pt>
                <c:pt idx="17">
                  <c:v>41747.0</c:v>
                </c:pt>
                <c:pt idx="18">
                  <c:v>41748.0</c:v>
                </c:pt>
                <c:pt idx="19">
                  <c:v>41749.0</c:v>
                </c:pt>
                <c:pt idx="20">
                  <c:v>41750.0</c:v>
                </c:pt>
                <c:pt idx="21">
                  <c:v>41751.0</c:v>
                </c:pt>
                <c:pt idx="22">
                  <c:v>41752.0</c:v>
                </c:pt>
                <c:pt idx="23">
                  <c:v>41753.0</c:v>
                </c:pt>
                <c:pt idx="24">
                  <c:v>41754.0</c:v>
                </c:pt>
                <c:pt idx="25">
                  <c:v>41755.0</c:v>
                </c:pt>
                <c:pt idx="26">
                  <c:v>41756.0</c:v>
                </c:pt>
                <c:pt idx="27">
                  <c:v>41757.0</c:v>
                </c:pt>
                <c:pt idx="28">
                  <c:v>41758.0</c:v>
                </c:pt>
                <c:pt idx="29">
                  <c:v>41759.0</c:v>
                </c:pt>
                <c:pt idx="30">
                  <c:v>41760.0</c:v>
                </c:pt>
                <c:pt idx="31">
                  <c:v>41761.0</c:v>
                </c:pt>
                <c:pt idx="32">
                  <c:v>41762.0</c:v>
                </c:pt>
                <c:pt idx="33">
                  <c:v>41763.0</c:v>
                </c:pt>
                <c:pt idx="34">
                  <c:v>41764.0</c:v>
                </c:pt>
                <c:pt idx="35">
                  <c:v>41765.0</c:v>
                </c:pt>
                <c:pt idx="36">
                  <c:v>41766.0</c:v>
                </c:pt>
                <c:pt idx="37">
                  <c:v>41768.0</c:v>
                </c:pt>
                <c:pt idx="38">
                  <c:v>41769.0</c:v>
                </c:pt>
                <c:pt idx="39">
                  <c:v>41770.0</c:v>
                </c:pt>
                <c:pt idx="40">
                  <c:v>41771.0</c:v>
                </c:pt>
                <c:pt idx="41">
                  <c:v>41772.0</c:v>
                </c:pt>
                <c:pt idx="42">
                  <c:v>41773.0</c:v>
                </c:pt>
                <c:pt idx="43">
                  <c:v>41774.0</c:v>
                </c:pt>
                <c:pt idx="44">
                  <c:v>41775.0</c:v>
                </c:pt>
                <c:pt idx="45">
                  <c:v>41776.0</c:v>
                </c:pt>
                <c:pt idx="46">
                  <c:v>41777.0</c:v>
                </c:pt>
                <c:pt idx="47">
                  <c:v>41778.0</c:v>
                </c:pt>
                <c:pt idx="48">
                  <c:v>41779.0</c:v>
                </c:pt>
                <c:pt idx="49">
                  <c:v>41780.0</c:v>
                </c:pt>
                <c:pt idx="50">
                  <c:v>41782.0</c:v>
                </c:pt>
                <c:pt idx="51">
                  <c:v>41783.0</c:v>
                </c:pt>
                <c:pt idx="52">
                  <c:v>41784.0</c:v>
                </c:pt>
                <c:pt idx="53">
                  <c:v>41785.0</c:v>
                </c:pt>
                <c:pt idx="54">
                  <c:v>41786.0</c:v>
                </c:pt>
                <c:pt idx="55">
                  <c:v>41787.0</c:v>
                </c:pt>
                <c:pt idx="56">
                  <c:v>41788.0</c:v>
                </c:pt>
                <c:pt idx="57">
                  <c:v>41789.0</c:v>
                </c:pt>
                <c:pt idx="58">
                  <c:v>41790.0</c:v>
                </c:pt>
                <c:pt idx="59">
                  <c:v>41791.0</c:v>
                </c:pt>
                <c:pt idx="60">
                  <c:v>41792.0</c:v>
                </c:pt>
                <c:pt idx="61">
                  <c:v>41793.0</c:v>
                </c:pt>
                <c:pt idx="62">
                  <c:v>41794.0</c:v>
                </c:pt>
                <c:pt idx="63">
                  <c:v>41795.0</c:v>
                </c:pt>
                <c:pt idx="64">
                  <c:v>41796.0</c:v>
                </c:pt>
                <c:pt idx="65">
                  <c:v>41797.0</c:v>
                </c:pt>
                <c:pt idx="66">
                  <c:v>41798.0</c:v>
                </c:pt>
                <c:pt idx="67">
                  <c:v>41799.0</c:v>
                </c:pt>
                <c:pt idx="68">
                  <c:v>41800.0</c:v>
                </c:pt>
                <c:pt idx="69">
                  <c:v>41801.0</c:v>
                </c:pt>
                <c:pt idx="70">
                  <c:v>41802.0</c:v>
                </c:pt>
                <c:pt idx="71">
                  <c:v>41803.0</c:v>
                </c:pt>
                <c:pt idx="72">
                  <c:v>41804.0</c:v>
                </c:pt>
                <c:pt idx="73">
                  <c:v>41805.0</c:v>
                </c:pt>
                <c:pt idx="74">
                  <c:v>41806.0</c:v>
                </c:pt>
                <c:pt idx="75">
                  <c:v>41807.0</c:v>
                </c:pt>
                <c:pt idx="76">
                  <c:v>41808.0</c:v>
                </c:pt>
                <c:pt idx="77">
                  <c:v>41809.0</c:v>
                </c:pt>
                <c:pt idx="78">
                  <c:v>41810.0</c:v>
                </c:pt>
                <c:pt idx="79">
                  <c:v>41811.0</c:v>
                </c:pt>
                <c:pt idx="80">
                  <c:v>41812.0</c:v>
                </c:pt>
                <c:pt idx="81">
                  <c:v>41813.0</c:v>
                </c:pt>
                <c:pt idx="82">
                  <c:v>41814.0</c:v>
                </c:pt>
                <c:pt idx="83">
                  <c:v>41815.0</c:v>
                </c:pt>
                <c:pt idx="84">
                  <c:v>41816.0</c:v>
                </c:pt>
                <c:pt idx="85">
                  <c:v>41817.0</c:v>
                </c:pt>
                <c:pt idx="86">
                  <c:v>41818.0</c:v>
                </c:pt>
                <c:pt idx="87">
                  <c:v>41819.0</c:v>
                </c:pt>
                <c:pt idx="88">
                  <c:v>41820.0</c:v>
                </c:pt>
                <c:pt idx="89">
                  <c:v>41821.0</c:v>
                </c:pt>
                <c:pt idx="90">
                  <c:v>41822.0</c:v>
                </c:pt>
                <c:pt idx="91">
                  <c:v>41823.0</c:v>
                </c:pt>
                <c:pt idx="92">
                  <c:v>41824.0</c:v>
                </c:pt>
                <c:pt idx="93">
                  <c:v>41825.0</c:v>
                </c:pt>
                <c:pt idx="94">
                  <c:v>41826.0</c:v>
                </c:pt>
                <c:pt idx="95">
                  <c:v>41827.0</c:v>
                </c:pt>
                <c:pt idx="96">
                  <c:v>41828.0</c:v>
                </c:pt>
                <c:pt idx="97">
                  <c:v>41829.0</c:v>
                </c:pt>
                <c:pt idx="98">
                  <c:v>41830.0</c:v>
                </c:pt>
                <c:pt idx="99">
                  <c:v>41831.0</c:v>
                </c:pt>
                <c:pt idx="100">
                  <c:v>41832.0</c:v>
                </c:pt>
                <c:pt idx="101">
                  <c:v>41833.0</c:v>
                </c:pt>
                <c:pt idx="102">
                  <c:v>41834.0</c:v>
                </c:pt>
                <c:pt idx="103">
                  <c:v>41835.0</c:v>
                </c:pt>
                <c:pt idx="104">
                  <c:v>41836.0</c:v>
                </c:pt>
                <c:pt idx="105">
                  <c:v>41837.0</c:v>
                </c:pt>
                <c:pt idx="106">
                  <c:v>41838.0</c:v>
                </c:pt>
                <c:pt idx="107">
                  <c:v>41839.0</c:v>
                </c:pt>
                <c:pt idx="108">
                  <c:v>41840.0</c:v>
                </c:pt>
                <c:pt idx="109">
                  <c:v>41841.0</c:v>
                </c:pt>
                <c:pt idx="110">
                  <c:v>41843.0</c:v>
                </c:pt>
                <c:pt idx="111">
                  <c:v>41844.0</c:v>
                </c:pt>
                <c:pt idx="112">
                  <c:v>41845.0</c:v>
                </c:pt>
                <c:pt idx="113">
                  <c:v>41846.0</c:v>
                </c:pt>
                <c:pt idx="114">
                  <c:v>41847.0</c:v>
                </c:pt>
                <c:pt idx="115">
                  <c:v>41848.0</c:v>
                </c:pt>
                <c:pt idx="116">
                  <c:v>41849.0</c:v>
                </c:pt>
                <c:pt idx="117">
                  <c:v>41850.0</c:v>
                </c:pt>
                <c:pt idx="118">
                  <c:v>41851.0</c:v>
                </c:pt>
                <c:pt idx="119">
                  <c:v>41852.0</c:v>
                </c:pt>
                <c:pt idx="120">
                  <c:v>41853.0</c:v>
                </c:pt>
                <c:pt idx="121">
                  <c:v>41854.0</c:v>
                </c:pt>
                <c:pt idx="122">
                  <c:v>41855.0</c:v>
                </c:pt>
                <c:pt idx="123">
                  <c:v>41856.0</c:v>
                </c:pt>
                <c:pt idx="124">
                  <c:v>41857.0</c:v>
                </c:pt>
                <c:pt idx="125">
                  <c:v>41858.0</c:v>
                </c:pt>
                <c:pt idx="126">
                  <c:v>41859.0</c:v>
                </c:pt>
                <c:pt idx="127">
                  <c:v>41860.0</c:v>
                </c:pt>
                <c:pt idx="128">
                  <c:v>41861.0</c:v>
                </c:pt>
                <c:pt idx="129">
                  <c:v>41862.0</c:v>
                </c:pt>
                <c:pt idx="130">
                  <c:v>41863.0</c:v>
                </c:pt>
                <c:pt idx="131">
                  <c:v>41864.0</c:v>
                </c:pt>
                <c:pt idx="132">
                  <c:v>41865.0</c:v>
                </c:pt>
                <c:pt idx="133">
                  <c:v>41866.0</c:v>
                </c:pt>
                <c:pt idx="134">
                  <c:v>41867.0</c:v>
                </c:pt>
                <c:pt idx="135">
                  <c:v>41868.0</c:v>
                </c:pt>
                <c:pt idx="136">
                  <c:v>41869.0</c:v>
                </c:pt>
                <c:pt idx="137">
                  <c:v>41870.0</c:v>
                </c:pt>
                <c:pt idx="138">
                  <c:v>41871.0</c:v>
                </c:pt>
                <c:pt idx="139">
                  <c:v>41872.0</c:v>
                </c:pt>
                <c:pt idx="140">
                  <c:v>41873.0</c:v>
                </c:pt>
                <c:pt idx="141">
                  <c:v>41874.0</c:v>
                </c:pt>
                <c:pt idx="142">
                  <c:v>41875.0</c:v>
                </c:pt>
                <c:pt idx="143">
                  <c:v>41876.0</c:v>
                </c:pt>
                <c:pt idx="144">
                  <c:v>41877.0</c:v>
                </c:pt>
                <c:pt idx="145">
                  <c:v>41878.0</c:v>
                </c:pt>
                <c:pt idx="146">
                  <c:v>41879.0</c:v>
                </c:pt>
                <c:pt idx="147">
                  <c:v>41880.0</c:v>
                </c:pt>
                <c:pt idx="148">
                  <c:v>41881.0</c:v>
                </c:pt>
                <c:pt idx="149">
                  <c:v>41882.0</c:v>
                </c:pt>
                <c:pt idx="150">
                  <c:v>41883.0</c:v>
                </c:pt>
                <c:pt idx="151">
                  <c:v>41884.0</c:v>
                </c:pt>
                <c:pt idx="152">
                  <c:v>41885.0</c:v>
                </c:pt>
                <c:pt idx="153">
                  <c:v>41886.0</c:v>
                </c:pt>
                <c:pt idx="154">
                  <c:v>41887.0</c:v>
                </c:pt>
                <c:pt idx="155">
                  <c:v>41888.0</c:v>
                </c:pt>
                <c:pt idx="156">
                  <c:v>41889.0</c:v>
                </c:pt>
                <c:pt idx="157">
                  <c:v>41890.0</c:v>
                </c:pt>
                <c:pt idx="158">
                  <c:v>41891.0</c:v>
                </c:pt>
                <c:pt idx="159">
                  <c:v>41892.0</c:v>
                </c:pt>
                <c:pt idx="160">
                  <c:v>41893.0</c:v>
                </c:pt>
                <c:pt idx="161">
                  <c:v>41894.0</c:v>
                </c:pt>
                <c:pt idx="162">
                  <c:v>41895.0</c:v>
                </c:pt>
                <c:pt idx="163">
                  <c:v>41896.0</c:v>
                </c:pt>
                <c:pt idx="164">
                  <c:v>41897.0</c:v>
                </c:pt>
                <c:pt idx="165">
                  <c:v>41898.0</c:v>
                </c:pt>
                <c:pt idx="166">
                  <c:v>41899.0</c:v>
                </c:pt>
                <c:pt idx="167">
                  <c:v>41900.0</c:v>
                </c:pt>
                <c:pt idx="168">
                  <c:v>41901.0</c:v>
                </c:pt>
                <c:pt idx="169">
                  <c:v>41902.0</c:v>
                </c:pt>
                <c:pt idx="170">
                  <c:v>41903.0</c:v>
                </c:pt>
                <c:pt idx="171">
                  <c:v>41904.0</c:v>
                </c:pt>
                <c:pt idx="172">
                  <c:v>41905.0</c:v>
                </c:pt>
                <c:pt idx="173">
                  <c:v>41906.0</c:v>
                </c:pt>
                <c:pt idx="174">
                  <c:v>41907.0</c:v>
                </c:pt>
                <c:pt idx="175">
                  <c:v>41908.0</c:v>
                </c:pt>
                <c:pt idx="176">
                  <c:v>41909.0</c:v>
                </c:pt>
                <c:pt idx="177">
                  <c:v>41910.0</c:v>
                </c:pt>
                <c:pt idx="178">
                  <c:v>41911.0</c:v>
                </c:pt>
                <c:pt idx="179">
                  <c:v>41912.0</c:v>
                </c:pt>
                <c:pt idx="180">
                  <c:v>41913.0</c:v>
                </c:pt>
                <c:pt idx="181">
                  <c:v>41914.0</c:v>
                </c:pt>
                <c:pt idx="182">
                  <c:v>41915.0</c:v>
                </c:pt>
                <c:pt idx="183">
                  <c:v>41916.0</c:v>
                </c:pt>
                <c:pt idx="184">
                  <c:v>41917.0</c:v>
                </c:pt>
                <c:pt idx="185">
                  <c:v>41918.0</c:v>
                </c:pt>
                <c:pt idx="186">
                  <c:v>41919.0</c:v>
                </c:pt>
                <c:pt idx="187">
                  <c:v>41920.0</c:v>
                </c:pt>
                <c:pt idx="188">
                  <c:v>41921.0</c:v>
                </c:pt>
                <c:pt idx="189">
                  <c:v>41922.0</c:v>
                </c:pt>
                <c:pt idx="190">
                  <c:v>41923.0</c:v>
                </c:pt>
                <c:pt idx="191">
                  <c:v>41924.0</c:v>
                </c:pt>
                <c:pt idx="192">
                  <c:v>41925.0</c:v>
                </c:pt>
                <c:pt idx="193">
                  <c:v>41926.0</c:v>
                </c:pt>
                <c:pt idx="194">
                  <c:v>41927.0</c:v>
                </c:pt>
                <c:pt idx="195">
                  <c:v>41928.0</c:v>
                </c:pt>
                <c:pt idx="196">
                  <c:v>41929.0</c:v>
                </c:pt>
                <c:pt idx="197">
                  <c:v>41930.0</c:v>
                </c:pt>
                <c:pt idx="198">
                  <c:v>41931.0</c:v>
                </c:pt>
                <c:pt idx="199">
                  <c:v>41932.0</c:v>
                </c:pt>
                <c:pt idx="200">
                  <c:v>41933.0</c:v>
                </c:pt>
                <c:pt idx="201">
                  <c:v>41934.0</c:v>
                </c:pt>
                <c:pt idx="202">
                  <c:v>41935.0</c:v>
                </c:pt>
                <c:pt idx="203">
                  <c:v>41936.0</c:v>
                </c:pt>
                <c:pt idx="204">
                  <c:v>41937.0</c:v>
                </c:pt>
                <c:pt idx="205">
                  <c:v>41938.0</c:v>
                </c:pt>
                <c:pt idx="206">
                  <c:v>41939.0</c:v>
                </c:pt>
                <c:pt idx="207">
                  <c:v>41940.0</c:v>
                </c:pt>
                <c:pt idx="208">
                  <c:v>41941.0</c:v>
                </c:pt>
                <c:pt idx="209">
                  <c:v>41942.0</c:v>
                </c:pt>
                <c:pt idx="210">
                  <c:v>41943.0</c:v>
                </c:pt>
                <c:pt idx="211">
                  <c:v>41944.0</c:v>
                </c:pt>
                <c:pt idx="212">
                  <c:v>41945.0</c:v>
                </c:pt>
                <c:pt idx="213">
                  <c:v>41946.0</c:v>
                </c:pt>
                <c:pt idx="214">
                  <c:v>41947.0</c:v>
                </c:pt>
                <c:pt idx="215">
                  <c:v>41948.0</c:v>
                </c:pt>
                <c:pt idx="216">
                  <c:v>41949.0</c:v>
                </c:pt>
                <c:pt idx="217">
                  <c:v>41950.0</c:v>
                </c:pt>
                <c:pt idx="218">
                  <c:v>41951.0</c:v>
                </c:pt>
                <c:pt idx="219">
                  <c:v>41952.0</c:v>
                </c:pt>
                <c:pt idx="220">
                  <c:v>41953.0</c:v>
                </c:pt>
                <c:pt idx="221">
                  <c:v>41954.0</c:v>
                </c:pt>
                <c:pt idx="222">
                  <c:v>41955.0</c:v>
                </c:pt>
                <c:pt idx="223">
                  <c:v>41956.0</c:v>
                </c:pt>
                <c:pt idx="224">
                  <c:v>41957.0</c:v>
                </c:pt>
                <c:pt idx="225">
                  <c:v>41958.0</c:v>
                </c:pt>
                <c:pt idx="226">
                  <c:v>41959.0</c:v>
                </c:pt>
                <c:pt idx="227">
                  <c:v>41960.0</c:v>
                </c:pt>
                <c:pt idx="228">
                  <c:v>41961.0</c:v>
                </c:pt>
                <c:pt idx="229">
                  <c:v>41962.0</c:v>
                </c:pt>
                <c:pt idx="230">
                  <c:v>41963.0</c:v>
                </c:pt>
                <c:pt idx="231">
                  <c:v>41969.0</c:v>
                </c:pt>
                <c:pt idx="232">
                  <c:v>41970.0</c:v>
                </c:pt>
                <c:pt idx="233">
                  <c:v>41971.0</c:v>
                </c:pt>
                <c:pt idx="234">
                  <c:v>41972.0</c:v>
                </c:pt>
                <c:pt idx="235">
                  <c:v>41973.0</c:v>
                </c:pt>
                <c:pt idx="236">
                  <c:v>41974.0</c:v>
                </c:pt>
                <c:pt idx="237">
                  <c:v>41975.0</c:v>
                </c:pt>
                <c:pt idx="238">
                  <c:v>41976.0</c:v>
                </c:pt>
                <c:pt idx="239">
                  <c:v>41977.0</c:v>
                </c:pt>
                <c:pt idx="240">
                  <c:v>41978.0</c:v>
                </c:pt>
                <c:pt idx="241">
                  <c:v>41979.0</c:v>
                </c:pt>
                <c:pt idx="242">
                  <c:v>41980.0</c:v>
                </c:pt>
                <c:pt idx="243">
                  <c:v>41981.0</c:v>
                </c:pt>
                <c:pt idx="244">
                  <c:v>41982.0</c:v>
                </c:pt>
                <c:pt idx="245">
                  <c:v>41983.0</c:v>
                </c:pt>
                <c:pt idx="246">
                  <c:v>41984.0</c:v>
                </c:pt>
                <c:pt idx="247">
                  <c:v>41985.0</c:v>
                </c:pt>
                <c:pt idx="248">
                  <c:v>41986.0</c:v>
                </c:pt>
                <c:pt idx="249">
                  <c:v>41987.0</c:v>
                </c:pt>
                <c:pt idx="250">
                  <c:v>41988.0</c:v>
                </c:pt>
                <c:pt idx="251">
                  <c:v>41989.0</c:v>
                </c:pt>
                <c:pt idx="252">
                  <c:v>41990.0</c:v>
                </c:pt>
                <c:pt idx="253">
                  <c:v>41991.0</c:v>
                </c:pt>
                <c:pt idx="254">
                  <c:v>41992.0</c:v>
                </c:pt>
                <c:pt idx="255">
                  <c:v>41993.0</c:v>
                </c:pt>
                <c:pt idx="256">
                  <c:v>41994.0</c:v>
                </c:pt>
                <c:pt idx="257">
                  <c:v>41995.0</c:v>
                </c:pt>
                <c:pt idx="258">
                  <c:v>41996.0</c:v>
                </c:pt>
                <c:pt idx="259">
                  <c:v>41997.0</c:v>
                </c:pt>
                <c:pt idx="260">
                  <c:v>41998.0</c:v>
                </c:pt>
                <c:pt idx="261">
                  <c:v>41999.0</c:v>
                </c:pt>
                <c:pt idx="262">
                  <c:v>42000.0</c:v>
                </c:pt>
                <c:pt idx="263">
                  <c:v>42001.0</c:v>
                </c:pt>
                <c:pt idx="264">
                  <c:v>42002.0</c:v>
                </c:pt>
                <c:pt idx="265">
                  <c:v>42003.0</c:v>
                </c:pt>
                <c:pt idx="266">
                  <c:v>42004.0</c:v>
                </c:pt>
                <c:pt idx="267">
                  <c:v>42005.0</c:v>
                </c:pt>
                <c:pt idx="268">
                  <c:v>42006.0</c:v>
                </c:pt>
                <c:pt idx="269">
                  <c:v>42007.0</c:v>
                </c:pt>
                <c:pt idx="270">
                  <c:v>42008.0</c:v>
                </c:pt>
                <c:pt idx="271">
                  <c:v>42009.0</c:v>
                </c:pt>
                <c:pt idx="272">
                  <c:v>42010.0</c:v>
                </c:pt>
                <c:pt idx="273">
                  <c:v>42011.0</c:v>
                </c:pt>
                <c:pt idx="274">
                  <c:v>42012.0</c:v>
                </c:pt>
                <c:pt idx="275">
                  <c:v>42013.0</c:v>
                </c:pt>
                <c:pt idx="276">
                  <c:v>42014.0</c:v>
                </c:pt>
                <c:pt idx="277">
                  <c:v>42015.0</c:v>
                </c:pt>
                <c:pt idx="278">
                  <c:v>42016.0</c:v>
                </c:pt>
                <c:pt idx="279">
                  <c:v>42017.0</c:v>
                </c:pt>
                <c:pt idx="280">
                  <c:v>42018.0</c:v>
                </c:pt>
                <c:pt idx="281">
                  <c:v>42019.0</c:v>
                </c:pt>
                <c:pt idx="282">
                  <c:v>42020.0</c:v>
                </c:pt>
                <c:pt idx="283">
                  <c:v>42021.0</c:v>
                </c:pt>
                <c:pt idx="284">
                  <c:v>42022.0</c:v>
                </c:pt>
                <c:pt idx="285">
                  <c:v>42023.0</c:v>
                </c:pt>
                <c:pt idx="286">
                  <c:v>42024.0</c:v>
                </c:pt>
                <c:pt idx="287">
                  <c:v>42025.0</c:v>
                </c:pt>
                <c:pt idx="288">
                  <c:v>42026.0</c:v>
                </c:pt>
                <c:pt idx="289">
                  <c:v>42027.0</c:v>
                </c:pt>
                <c:pt idx="290">
                  <c:v>42028.0</c:v>
                </c:pt>
                <c:pt idx="291">
                  <c:v>42029.0</c:v>
                </c:pt>
                <c:pt idx="292">
                  <c:v>42030.0</c:v>
                </c:pt>
                <c:pt idx="293">
                  <c:v>42031.0</c:v>
                </c:pt>
                <c:pt idx="294">
                  <c:v>42032.0</c:v>
                </c:pt>
                <c:pt idx="295">
                  <c:v>42033.0</c:v>
                </c:pt>
                <c:pt idx="296">
                  <c:v>42034.0</c:v>
                </c:pt>
                <c:pt idx="297">
                  <c:v>42035.0</c:v>
                </c:pt>
                <c:pt idx="298">
                  <c:v>42036.0</c:v>
                </c:pt>
                <c:pt idx="299">
                  <c:v>42037.0</c:v>
                </c:pt>
                <c:pt idx="300">
                  <c:v>42038.0</c:v>
                </c:pt>
                <c:pt idx="301">
                  <c:v>42039.0</c:v>
                </c:pt>
                <c:pt idx="302">
                  <c:v>42040.0</c:v>
                </c:pt>
                <c:pt idx="303">
                  <c:v>42041.0</c:v>
                </c:pt>
                <c:pt idx="304">
                  <c:v>42042.0</c:v>
                </c:pt>
                <c:pt idx="305">
                  <c:v>42043.0</c:v>
                </c:pt>
                <c:pt idx="306">
                  <c:v>42044.0</c:v>
                </c:pt>
                <c:pt idx="307">
                  <c:v>42045.0</c:v>
                </c:pt>
                <c:pt idx="308">
                  <c:v>42046.0</c:v>
                </c:pt>
                <c:pt idx="309">
                  <c:v>42047.0</c:v>
                </c:pt>
                <c:pt idx="310">
                  <c:v>42048.0</c:v>
                </c:pt>
                <c:pt idx="311">
                  <c:v>42049.0</c:v>
                </c:pt>
                <c:pt idx="312">
                  <c:v>42050.0</c:v>
                </c:pt>
                <c:pt idx="313">
                  <c:v>42051.0</c:v>
                </c:pt>
                <c:pt idx="314">
                  <c:v>42052.0</c:v>
                </c:pt>
                <c:pt idx="315">
                  <c:v>42053.0</c:v>
                </c:pt>
                <c:pt idx="316">
                  <c:v>42054.0</c:v>
                </c:pt>
                <c:pt idx="317">
                  <c:v>42055.0</c:v>
                </c:pt>
                <c:pt idx="318">
                  <c:v>42056.0</c:v>
                </c:pt>
                <c:pt idx="319">
                  <c:v>42057.0</c:v>
                </c:pt>
                <c:pt idx="320">
                  <c:v>42058.0</c:v>
                </c:pt>
                <c:pt idx="321">
                  <c:v>42059.0</c:v>
                </c:pt>
                <c:pt idx="322">
                  <c:v>42060.0</c:v>
                </c:pt>
                <c:pt idx="323">
                  <c:v>42061.0</c:v>
                </c:pt>
                <c:pt idx="324">
                  <c:v>42062.0</c:v>
                </c:pt>
                <c:pt idx="325">
                  <c:v>42063.0</c:v>
                </c:pt>
                <c:pt idx="326">
                  <c:v>42064.0</c:v>
                </c:pt>
                <c:pt idx="327">
                  <c:v>42065.0</c:v>
                </c:pt>
                <c:pt idx="328">
                  <c:v>42066.0</c:v>
                </c:pt>
                <c:pt idx="329">
                  <c:v>42067.0</c:v>
                </c:pt>
                <c:pt idx="330">
                  <c:v>42068.0</c:v>
                </c:pt>
                <c:pt idx="331">
                  <c:v>42069.0</c:v>
                </c:pt>
                <c:pt idx="332">
                  <c:v>42070.0</c:v>
                </c:pt>
                <c:pt idx="333">
                  <c:v>42071.0</c:v>
                </c:pt>
                <c:pt idx="334">
                  <c:v>42072.0</c:v>
                </c:pt>
                <c:pt idx="335">
                  <c:v>42073.0</c:v>
                </c:pt>
                <c:pt idx="336">
                  <c:v>42074.0</c:v>
                </c:pt>
                <c:pt idx="337">
                  <c:v>42075.0</c:v>
                </c:pt>
                <c:pt idx="338">
                  <c:v>42076.0</c:v>
                </c:pt>
                <c:pt idx="339">
                  <c:v>42077.0</c:v>
                </c:pt>
                <c:pt idx="340">
                  <c:v>42078.0</c:v>
                </c:pt>
                <c:pt idx="341">
                  <c:v>42079.0</c:v>
                </c:pt>
                <c:pt idx="342">
                  <c:v>42080.0</c:v>
                </c:pt>
                <c:pt idx="343">
                  <c:v>42081.0</c:v>
                </c:pt>
                <c:pt idx="344">
                  <c:v>42082.0</c:v>
                </c:pt>
                <c:pt idx="345">
                  <c:v>42083.0</c:v>
                </c:pt>
                <c:pt idx="346">
                  <c:v>42084.0</c:v>
                </c:pt>
                <c:pt idx="347">
                  <c:v>42085.0</c:v>
                </c:pt>
                <c:pt idx="348">
                  <c:v>42086.0</c:v>
                </c:pt>
                <c:pt idx="349">
                  <c:v>42087.0</c:v>
                </c:pt>
                <c:pt idx="350">
                  <c:v>42088.0</c:v>
                </c:pt>
                <c:pt idx="351">
                  <c:v>42089.0</c:v>
                </c:pt>
                <c:pt idx="352">
                  <c:v>42090.0</c:v>
                </c:pt>
                <c:pt idx="353">
                  <c:v>42091.0</c:v>
                </c:pt>
                <c:pt idx="354">
                  <c:v>42092.0</c:v>
                </c:pt>
                <c:pt idx="355">
                  <c:v>42093.0</c:v>
                </c:pt>
                <c:pt idx="356">
                  <c:v>42094.0</c:v>
                </c:pt>
                <c:pt idx="357">
                  <c:v>42095.0</c:v>
                </c:pt>
                <c:pt idx="358">
                  <c:v>42096.0</c:v>
                </c:pt>
                <c:pt idx="359">
                  <c:v>42097.0</c:v>
                </c:pt>
                <c:pt idx="360">
                  <c:v>42098.0</c:v>
                </c:pt>
                <c:pt idx="361">
                  <c:v>42099.0</c:v>
                </c:pt>
                <c:pt idx="362">
                  <c:v>42100.0</c:v>
                </c:pt>
                <c:pt idx="363">
                  <c:v>42101.0</c:v>
                </c:pt>
                <c:pt idx="364">
                  <c:v>42102.0</c:v>
                </c:pt>
                <c:pt idx="365">
                  <c:v>42103.0</c:v>
                </c:pt>
                <c:pt idx="366">
                  <c:v>42104.0</c:v>
                </c:pt>
                <c:pt idx="367">
                  <c:v>42105.0</c:v>
                </c:pt>
                <c:pt idx="368">
                  <c:v>42106.0</c:v>
                </c:pt>
                <c:pt idx="369">
                  <c:v>42107.0</c:v>
                </c:pt>
                <c:pt idx="370">
                  <c:v>42108.0</c:v>
                </c:pt>
                <c:pt idx="371">
                  <c:v>42109.0</c:v>
                </c:pt>
                <c:pt idx="372">
                  <c:v>42110.0</c:v>
                </c:pt>
                <c:pt idx="373">
                  <c:v>42116.0</c:v>
                </c:pt>
                <c:pt idx="374">
                  <c:v>42117.0</c:v>
                </c:pt>
                <c:pt idx="375">
                  <c:v>42118.0</c:v>
                </c:pt>
                <c:pt idx="376">
                  <c:v>42119.0</c:v>
                </c:pt>
                <c:pt idx="377">
                  <c:v>42120.0</c:v>
                </c:pt>
                <c:pt idx="378">
                  <c:v>42121.0</c:v>
                </c:pt>
                <c:pt idx="379">
                  <c:v>42122.0</c:v>
                </c:pt>
                <c:pt idx="380">
                  <c:v>42123.0</c:v>
                </c:pt>
                <c:pt idx="381">
                  <c:v>42124.0</c:v>
                </c:pt>
                <c:pt idx="382">
                  <c:v>42125.0</c:v>
                </c:pt>
                <c:pt idx="383">
                  <c:v>42126.0</c:v>
                </c:pt>
                <c:pt idx="384">
                  <c:v>42127.0</c:v>
                </c:pt>
                <c:pt idx="385">
                  <c:v>42128.0</c:v>
                </c:pt>
                <c:pt idx="386">
                  <c:v>42129.0</c:v>
                </c:pt>
                <c:pt idx="387">
                  <c:v>42130.0</c:v>
                </c:pt>
                <c:pt idx="388">
                  <c:v>42131.0</c:v>
                </c:pt>
                <c:pt idx="389">
                  <c:v>42132.0</c:v>
                </c:pt>
                <c:pt idx="390">
                  <c:v>42133.0</c:v>
                </c:pt>
                <c:pt idx="391">
                  <c:v>42134.0</c:v>
                </c:pt>
                <c:pt idx="392">
                  <c:v>42135.0</c:v>
                </c:pt>
                <c:pt idx="393">
                  <c:v>42136.0</c:v>
                </c:pt>
                <c:pt idx="394">
                  <c:v>42137.0</c:v>
                </c:pt>
                <c:pt idx="395">
                  <c:v>42138.0</c:v>
                </c:pt>
                <c:pt idx="396">
                  <c:v>42139.0</c:v>
                </c:pt>
                <c:pt idx="397">
                  <c:v>42140.0</c:v>
                </c:pt>
                <c:pt idx="398">
                  <c:v>42141.0</c:v>
                </c:pt>
                <c:pt idx="399">
                  <c:v>42142.0</c:v>
                </c:pt>
                <c:pt idx="400">
                  <c:v>42143.0</c:v>
                </c:pt>
                <c:pt idx="401">
                  <c:v>42144.0</c:v>
                </c:pt>
                <c:pt idx="402">
                  <c:v>42145.0</c:v>
                </c:pt>
                <c:pt idx="403">
                  <c:v>42146.0</c:v>
                </c:pt>
                <c:pt idx="404">
                  <c:v>42147.0</c:v>
                </c:pt>
                <c:pt idx="405">
                  <c:v>42148.0</c:v>
                </c:pt>
                <c:pt idx="406">
                  <c:v>42149.0</c:v>
                </c:pt>
                <c:pt idx="407">
                  <c:v>42150.0</c:v>
                </c:pt>
                <c:pt idx="408">
                  <c:v>42151.0</c:v>
                </c:pt>
                <c:pt idx="409">
                  <c:v>42152.0</c:v>
                </c:pt>
                <c:pt idx="410">
                  <c:v>42153.0</c:v>
                </c:pt>
                <c:pt idx="411">
                  <c:v>42154.0</c:v>
                </c:pt>
                <c:pt idx="412">
                  <c:v>42155.0</c:v>
                </c:pt>
                <c:pt idx="413">
                  <c:v>42156.0</c:v>
                </c:pt>
                <c:pt idx="414">
                  <c:v>42157.0</c:v>
                </c:pt>
                <c:pt idx="415">
                  <c:v>42158.0</c:v>
                </c:pt>
                <c:pt idx="416">
                  <c:v>42159.0</c:v>
                </c:pt>
                <c:pt idx="417">
                  <c:v>42160.0</c:v>
                </c:pt>
                <c:pt idx="418">
                  <c:v>42161.0</c:v>
                </c:pt>
                <c:pt idx="419">
                  <c:v>42162.0</c:v>
                </c:pt>
                <c:pt idx="420">
                  <c:v>42163.0</c:v>
                </c:pt>
                <c:pt idx="421">
                  <c:v>42164.0</c:v>
                </c:pt>
                <c:pt idx="422">
                  <c:v>42165.0</c:v>
                </c:pt>
                <c:pt idx="423">
                  <c:v>42166.0</c:v>
                </c:pt>
                <c:pt idx="424">
                  <c:v>42167.0</c:v>
                </c:pt>
                <c:pt idx="425">
                  <c:v>42168.0</c:v>
                </c:pt>
                <c:pt idx="426">
                  <c:v>42169.0</c:v>
                </c:pt>
                <c:pt idx="427">
                  <c:v>42170.0</c:v>
                </c:pt>
                <c:pt idx="428">
                  <c:v>42171.0</c:v>
                </c:pt>
                <c:pt idx="429">
                  <c:v>42172.0</c:v>
                </c:pt>
                <c:pt idx="430">
                  <c:v>42173.0</c:v>
                </c:pt>
                <c:pt idx="431">
                  <c:v>42174.0</c:v>
                </c:pt>
                <c:pt idx="432">
                  <c:v>42175.0</c:v>
                </c:pt>
                <c:pt idx="433">
                  <c:v>42176.0</c:v>
                </c:pt>
                <c:pt idx="434">
                  <c:v>42177.0</c:v>
                </c:pt>
                <c:pt idx="435">
                  <c:v>42178.0</c:v>
                </c:pt>
                <c:pt idx="436">
                  <c:v>42179.0</c:v>
                </c:pt>
                <c:pt idx="437">
                  <c:v>42180.0</c:v>
                </c:pt>
                <c:pt idx="438">
                  <c:v>42181.0</c:v>
                </c:pt>
                <c:pt idx="439">
                  <c:v>42182.0</c:v>
                </c:pt>
                <c:pt idx="440">
                  <c:v>42183.0</c:v>
                </c:pt>
                <c:pt idx="441">
                  <c:v>42184.0</c:v>
                </c:pt>
                <c:pt idx="442">
                  <c:v>42185.0</c:v>
                </c:pt>
                <c:pt idx="443">
                  <c:v>42187.0</c:v>
                </c:pt>
                <c:pt idx="444">
                  <c:v>42188.0</c:v>
                </c:pt>
                <c:pt idx="445">
                  <c:v>42189.0</c:v>
                </c:pt>
                <c:pt idx="446">
                  <c:v>42190.0</c:v>
                </c:pt>
                <c:pt idx="447">
                  <c:v>42191.0</c:v>
                </c:pt>
                <c:pt idx="448">
                  <c:v>42192.0</c:v>
                </c:pt>
                <c:pt idx="449">
                  <c:v>42193.0</c:v>
                </c:pt>
                <c:pt idx="450">
                  <c:v>42194.0</c:v>
                </c:pt>
                <c:pt idx="451">
                  <c:v>42195.0</c:v>
                </c:pt>
                <c:pt idx="452">
                  <c:v>42196.0</c:v>
                </c:pt>
                <c:pt idx="453">
                  <c:v>42197.0</c:v>
                </c:pt>
                <c:pt idx="454">
                  <c:v>42198.0</c:v>
                </c:pt>
                <c:pt idx="455">
                  <c:v>42199.0</c:v>
                </c:pt>
                <c:pt idx="456">
                  <c:v>42200.0</c:v>
                </c:pt>
                <c:pt idx="457">
                  <c:v>42201.0</c:v>
                </c:pt>
                <c:pt idx="458">
                  <c:v>42202.0</c:v>
                </c:pt>
                <c:pt idx="459">
                  <c:v>42203.0</c:v>
                </c:pt>
                <c:pt idx="460">
                  <c:v>42204.0</c:v>
                </c:pt>
                <c:pt idx="461">
                  <c:v>42205.0</c:v>
                </c:pt>
                <c:pt idx="462">
                  <c:v>42206.0</c:v>
                </c:pt>
                <c:pt idx="463">
                  <c:v>42207.0</c:v>
                </c:pt>
                <c:pt idx="464">
                  <c:v>42208.0</c:v>
                </c:pt>
                <c:pt idx="465">
                  <c:v>42209.0</c:v>
                </c:pt>
                <c:pt idx="466">
                  <c:v>42210.0</c:v>
                </c:pt>
                <c:pt idx="467">
                  <c:v>42211.0</c:v>
                </c:pt>
                <c:pt idx="468">
                  <c:v>42212.0</c:v>
                </c:pt>
                <c:pt idx="469">
                  <c:v>42213.0</c:v>
                </c:pt>
                <c:pt idx="470">
                  <c:v>42214.0</c:v>
                </c:pt>
                <c:pt idx="471">
                  <c:v>42215.0</c:v>
                </c:pt>
                <c:pt idx="472">
                  <c:v>42216.0</c:v>
                </c:pt>
                <c:pt idx="473">
                  <c:v>42217.0</c:v>
                </c:pt>
                <c:pt idx="474">
                  <c:v>42218.0</c:v>
                </c:pt>
                <c:pt idx="475">
                  <c:v>42219.0</c:v>
                </c:pt>
                <c:pt idx="476">
                  <c:v>42220.0</c:v>
                </c:pt>
                <c:pt idx="477">
                  <c:v>42221.0</c:v>
                </c:pt>
                <c:pt idx="478">
                  <c:v>42222.0</c:v>
                </c:pt>
                <c:pt idx="479">
                  <c:v>42223.0</c:v>
                </c:pt>
                <c:pt idx="480">
                  <c:v>42224.0</c:v>
                </c:pt>
                <c:pt idx="481">
                  <c:v>42225.0</c:v>
                </c:pt>
                <c:pt idx="482">
                  <c:v>42226.0</c:v>
                </c:pt>
                <c:pt idx="483">
                  <c:v>42227.0</c:v>
                </c:pt>
                <c:pt idx="484">
                  <c:v>42228.0</c:v>
                </c:pt>
                <c:pt idx="485">
                  <c:v>42229.0</c:v>
                </c:pt>
                <c:pt idx="486">
                  <c:v>42230.0</c:v>
                </c:pt>
                <c:pt idx="487">
                  <c:v>42231.0</c:v>
                </c:pt>
                <c:pt idx="488">
                  <c:v>42232.0</c:v>
                </c:pt>
                <c:pt idx="489">
                  <c:v>42233.0</c:v>
                </c:pt>
                <c:pt idx="490">
                  <c:v>42234.0</c:v>
                </c:pt>
                <c:pt idx="491">
                  <c:v>42235.0</c:v>
                </c:pt>
                <c:pt idx="492">
                  <c:v>42236.0</c:v>
                </c:pt>
                <c:pt idx="493">
                  <c:v>42237.0</c:v>
                </c:pt>
                <c:pt idx="494">
                  <c:v>42238.0</c:v>
                </c:pt>
                <c:pt idx="495">
                  <c:v>42239.0</c:v>
                </c:pt>
                <c:pt idx="496">
                  <c:v>42240.0</c:v>
                </c:pt>
                <c:pt idx="497">
                  <c:v>42241.0</c:v>
                </c:pt>
                <c:pt idx="498">
                  <c:v>42242.0</c:v>
                </c:pt>
                <c:pt idx="499">
                  <c:v>42243.0</c:v>
                </c:pt>
                <c:pt idx="500">
                  <c:v>42244.0</c:v>
                </c:pt>
                <c:pt idx="501">
                  <c:v>42245.0</c:v>
                </c:pt>
                <c:pt idx="502">
                  <c:v>42246.0</c:v>
                </c:pt>
                <c:pt idx="503">
                  <c:v>42247.0</c:v>
                </c:pt>
                <c:pt idx="504">
                  <c:v>42248.0</c:v>
                </c:pt>
                <c:pt idx="505">
                  <c:v>42249.0</c:v>
                </c:pt>
                <c:pt idx="506">
                  <c:v>42250.0</c:v>
                </c:pt>
                <c:pt idx="507">
                  <c:v>42251.0</c:v>
                </c:pt>
                <c:pt idx="508">
                  <c:v>42252.0</c:v>
                </c:pt>
                <c:pt idx="509">
                  <c:v>42253.0</c:v>
                </c:pt>
                <c:pt idx="510">
                  <c:v>42254.0</c:v>
                </c:pt>
                <c:pt idx="511">
                  <c:v>42255.0</c:v>
                </c:pt>
                <c:pt idx="512">
                  <c:v>42256.0</c:v>
                </c:pt>
                <c:pt idx="513">
                  <c:v>42260.0</c:v>
                </c:pt>
                <c:pt idx="514">
                  <c:v>42261.0</c:v>
                </c:pt>
                <c:pt idx="515">
                  <c:v>42262.0</c:v>
                </c:pt>
                <c:pt idx="516">
                  <c:v>42263.0</c:v>
                </c:pt>
                <c:pt idx="517">
                  <c:v>42264.0</c:v>
                </c:pt>
                <c:pt idx="518">
                  <c:v>42265.0</c:v>
                </c:pt>
                <c:pt idx="519">
                  <c:v>42266.0</c:v>
                </c:pt>
                <c:pt idx="520">
                  <c:v>42267.0</c:v>
                </c:pt>
                <c:pt idx="521">
                  <c:v>42268.0</c:v>
                </c:pt>
                <c:pt idx="522">
                  <c:v>42269.0</c:v>
                </c:pt>
                <c:pt idx="523">
                  <c:v>42270.0</c:v>
                </c:pt>
                <c:pt idx="524">
                  <c:v>42271.0</c:v>
                </c:pt>
                <c:pt idx="525">
                  <c:v>42272.0</c:v>
                </c:pt>
                <c:pt idx="526">
                  <c:v>42273.0</c:v>
                </c:pt>
                <c:pt idx="527">
                  <c:v>42274.0</c:v>
                </c:pt>
                <c:pt idx="528">
                  <c:v>42275.0</c:v>
                </c:pt>
                <c:pt idx="529">
                  <c:v>42276.0</c:v>
                </c:pt>
                <c:pt idx="530">
                  <c:v>42277.0</c:v>
                </c:pt>
                <c:pt idx="531">
                  <c:v>42278.0</c:v>
                </c:pt>
                <c:pt idx="532">
                  <c:v>42279.0</c:v>
                </c:pt>
                <c:pt idx="533">
                  <c:v>42280.0</c:v>
                </c:pt>
                <c:pt idx="534">
                  <c:v>42281.0</c:v>
                </c:pt>
                <c:pt idx="535">
                  <c:v>42282.0</c:v>
                </c:pt>
                <c:pt idx="536">
                  <c:v>42283.0</c:v>
                </c:pt>
                <c:pt idx="537">
                  <c:v>42284.0</c:v>
                </c:pt>
                <c:pt idx="538">
                  <c:v>42285.0</c:v>
                </c:pt>
                <c:pt idx="539">
                  <c:v>42286.0</c:v>
                </c:pt>
                <c:pt idx="540">
                  <c:v>42287.0</c:v>
                </c:pt>
                <c:pt idx="541">
                  <c:v>42288.0</c:v>
                </c:pt>
                <c:pt idx="542">
                  <c:v>42289.0</c:v>
                </c:pt>
                <c:pt idx="543">
                  <c:v>42290.0</c:v>
                </c:pt>
                <c:pt idx="544">
                  <c:v>42291.0</c:v>
                </c:pt>
                <c:pt idx="545">
                  <c:v>42292.0</c:v>
                </c:pt>
                <c:pt idx="546">
                  <c:v>42293.0</c:v>
                </c:pt>
                <c:pt idx="547">
                  <c:v>42294.0</c:v>
                </c:pt>
                <c:pt idx="548">
                  <c:v>42295.0</c:v>
                </c:pt>
                <c:pt idx="549">
                  <c:v>42296.0</c:v>
                </c:pt>
                <c:pt idx="550">
                  <c:v>42297.0</c:v>
                </c:pt>
                <c:pt idx="551">
                  <c:v>42298.0</c:v>
                </c:pt>
                <c:pt idx="552">
                  <c:v>42299.0</c:v>
                </c:pt>
                <c:pt idx="553">
                  <c:v>42300.0</c:v>
                </c:pt>
                <c:pt idx="554">
                  <c:v>42301.0</c:v>
                </c:pt>
                <c:pt idx="555">
                  <c:v>42302.0</c:v>
                </c:pt>
                <c:pt idx="556">
                  <c:v>42303.0</c:v>
                </c:pt>
                <c:pt idx="557">
                  <c:v>42304.0</c:v>
                </c:pt>
                <c:pt idx="558">
                  <c:v>42305.0</c:v>
                </c:pt>
                <c:pt idx="559">
                  <c:v>42306.0</c:v>
                </c:pt>
                <c:pt idx="560">
                  <c:v>42307.0</c:v>
                </c:pt>
                <c:pt idx="561">
                  <c:v>42308.0</c:v>
                </c:pt>
                <c:pt idx="562">
                  <c:v>42309.0</c:v>
                </c:pt>
                <c:pt idx="563">
                  <c:v>42310.0</c:v>
                </c:pt>
                <c:pt idx="564">
                  <c:v>42311.0</c:v>
                </c:pt>
                <c:pt idx="565">
                  <c:v>42312.0</c:v>
                </c:pt>
                <c:pt idx="566">
                  <c:v>42313.0</c:v>
                </c:pt>
                <c:pt idx="567">
                  <c:v>42314.0</c:v>
                </c:pt>
                <c:pt idx="568">
                  <c:v>42315.0</c:v>
                </c:pt>
                <c:pt idx="569">
                  <c:v>42316.0</c:v>
                </c:pt>
                <c:pt idx="570">
                  <c:v>42317.0</c:v>
                </c:pt>
                <c:pt idx="571">
                  <c:v>42318.0</c:v>
                </c:pt>
                <c:pt idx="572">
                  <c:v>42319.0</c:v>
                </c:pt>
                <c:pt idx="573">
                  <c:v>42320.0</c:v>
                </c:pt>
                <c:pt idx="574">
                  <c:v>42321.0</c:v>
                </c:pt>
                <c:pt idx="575">
                  <c:v>42322.0</c:v>
                </c:pt>
                <c:pt idx="576">
                  <c:v>42323.0</c:v>
                </c:pt>
                <c:pt idx="577">
                  <c:v>42324.0</c:v>
                </c:pt>
                <c:pt idx="578">
                  <c:v>42325.0</c:v>
                </c:pt>
                <c:pt idx="579">
                  <c:v>42326.0</c:v>
                </c:pt>
                <c:pt idx="580">
                  <c:v>42327.0</c:v>
                </c:pt>
                <c:pt idx="581">
                  <c:v>42328.0</c:v>
                </c:pt>
                <c:pt idx="582">
                  <c:v>42329.0</c:v>
                </c:pt>
                <c:pt idx="583">
                  <c:v>42330.0</c:v>
                </c:pt>
                <c:pt idx="584">
                  <c:v>42331.0</c:v>
                </c:pt>
                <c:pt idx="585">
                  <c:v>42332.0</c:v>
                </c:pt>
                <c:pt idx="586">
                  <c:v>42333.0</c:v>
                </c:pt>
                <c:pt idx="587">
                  <c:v>42334.0</c:v>
                </c:pt>
                <c:pt idx="588">
                  <c:v>42335.0</c:v>
                </c:pt>
                <c:pt idx="589">
                  <c:v>42336.0</c:v>
                </c:pt>
                <c:pt idx="590">
                  <c:v>42337.0</c:v>
                </c:pt>
                <c:pt idx="591">
                  <c:v>42338.0</c:v>
                </c:pt>
                <c:pt idx="592">
                  <c:v>42339.0</c:v>
                </c:pt>
                <c:pt idx="593">
                  <c:v>42340.0</c:v>
                </c:pt>
                <c:pt idx="594">
                  <c:v>42341.0</c:v>
                </c:pt>
                <c:pt idx="595">
                  <c:v>42342.0</c:v>
                </c:pt>
                <c:pt idx="596">
                  <c:v>42343.0</c:v>
                </c:pt>
                <c:pt idx="597">
                  <c:v>42344.0</c:v>
                </c:pt>
                <c:pt idx="598">
                  <c:v>42345.0</c:v>
                </c:pt>
                <c:pt idx="599">
                  <c:v>42346.0</c:v>
                </c:pt>
                <c:pt idx="600">
                  <c:v>42347.0</c:v>
                </c:pt>
                <c:pt idx="601">
                  <c:v>42348.0</c:v>
                </c:pt>
                <c:pt idx="602">
                  <c:v>42349.0</c:v>
                </c:pt>
                <c:pt idx="603">
                  <c:v>42350.0</c:v>
                </c:pt>
                <c:pt idx="604">
                  <c:v>42351.0</c:v>
                </c:pt>
                <c:pt idx="605">
                  <c:v>42352.0</c:v>
                </c:pt>
                <c:pt idx="606">
                  <c:v>42353.0</c:v>
                </c:pt>
                <c:pt idx="607">
                  <c:v>42354.0</c:v>
                </c:pt>
                <c:pt idx="608">
                  <c:v>42355.0</c:v>
                </c:pt>
                <c:pt idx="609">
                  <c:v>42356.0</c:v>
                </c:pt>
                <c:pt idx="610">
                  <c:v>42357.0</c:v>
                </c:pt>
                <c:pt idx="611">
                  <c:v>42358.0</c:v>
                </c:pt>
                <c:pt idx="612">
                  <c:v>42359.0</c:v>
                </c:pt>
                <c:pt idx="613">
                  <c:v>42360.0</c:v>
                </c:pt>
                <c:pt idx="614">
                  <c:v>42361.0</c:v>
                </c:pt>
                <c:pt idx="615">
                  <c:v>42362.0</c:v>
                </c:pt>
                <c:pt idx="616">
                  <c:v>42363.0</c:v>
                </c:pt>
                <c:pt idx="617">
                  <c:v>42364.0</c:v>
                </c:pt>
                <c:pt idx="618">
                  <c:v>42365.0</c:v>
                </c:pt>
                <c:pt idx="619">
                  <c:v>42366.0</c:v>
                </c:pt>
                <c:pt idx="620">
                  <c:v>42367.0</c:v>
                </c:pt>
                <c:pt idx="621">
                  <c:v>42368.0</c:v>
                </c:pt>
                <c:pt idx="622">
                  <c:v>42369.0</c:v>
                </c:pt>
                <c:pt idx="623">
                  <c:v>42370.0</c:v>
                </c:pt>
                <c:pt idx="624">
                  <c:v>42371.0</c:v>
                </c:pt>
                <c:pt idx="625">
                  <c:v>42372.0</c:v>
                </c:pt>
                <c:pt idx="626">
                  <c:v>42373.0</c:v>
                </c:pt>
                <c:pt idx="627">
                  <c:v>42374.0</c:v>
                </c:pt>
                <c:pt idx="628">
                  <c:v>42375.0</c:v>
                </c:pt>
                <c:pt idx="629">
                  <c:v>42376.0</c:v>
                </c:pt>
                <c:pt idx="630">
                  <c:v>42377.0</c:v>
                </c:pt>
                <c:pt idx="631">
                  <c:v>42378.0</c:v>
                </c:pt>
                <c:pt idx="632">
                  <c:v>42379.0</c:v>
                </c:pt>
                <c:pt idx="633">
                  <c:v>42380.0</c:v>
                </c:pt>
                <c:pt idx="634">
                  <c:v>42381.0</c:v>
                </c:pt>
                <c:pt idx="635">
                  <c:v>42382.0</c:v>
                </c:pt>
                <c:pt idx="636">
                  <c:v>42383.0</c:v>
                </c:pt>
                <c:pt idx="637">
                  <c:v>42384.0</c:v>
                </c:pt>
                <c:pt idx="638">
                  <c:v>42385.0</c:v>
                </c:pt>
                <c:pt idx="639">
                  <c:v>42386.0</c:v>
                </c:pt>
                <c:pt idx="640">
                  <c:v>42387.0</c:v>
                </c:pt>
                <c:pt idx="641">
                  <c:v>42388.0</c:v>
                </c:pt>
                <c:pt idx="642">
                  <c:v>42389.0</c:v>
                </c:pt>
                <c:pt idx="643">
                  <c:v>42390.0</c:v>
                </c:pt>
                <c:pt idx="644">
                  <c:v>42391.0</c:v>
                </c:pt>
                <c:pt idx="645">
                  <c:v>42392.0</c:v>
                </c:pt>
                <c:pt idx="646">
                  <c:v>42393.0</c:v>
                </c:pt>
                <c:pt idx="647">
                  <c:v>42394.0</c:v>
                </c:pt>
                <c:pt idx="648">
                  <c:v>42395.0</c:v>
                </c:pt>
                <c:pt idx="649">
                  <c:v>42396.0</c:v>
                </c:pt>
                <c:pt idx="650">
                  <c:v>42397.0</c:v>
                </c:pt>
                <c:pt idx="651">
                  <c:v>42398.0</c:v>
                </c:pt>
                <c:pt idx="652">
                  <c:v>42399.0</c:v>
                </c:pt>
                <c:pt idx="653">
                  <c:v>42400.0</c:v>
                </c:pt>
                <c:pt idx="654">
                  <c:v>42401.0</c:v>
                </c:pt>
                <c:pt idx="655">
                  <c:v>42402.0</c:v>
                </c:pt>
                <c:pt idx="656">
                  <c:v>42403.0</c:v>
                </c:pt>
                <c:pt idx="657">
                  <c:v>42404.0</c:v>
                </c:pt>
                <c:pt idx="658">
                  <c:v>42405.0</c:v>
                </c:pt>
                <c:pt idx="659">
                  <c:v>42406.0</c:v>
                </c:pt>
                <c:pt idx="660">
                  <c:v>42407.0</c:v>
                </c:pt>
                <c:pt idx="661">
                  <c:v>42408.0</c:v>
                </c:pt>
                <c:pt idx="662">
                  <c:v>42409.0</c:v>
                </c:pt>
                <c:pt idx="663">
                  <c:v>42410.0</c:v>
                </c:pt>
                <c:pt idx="664">
                  <c:v>42411.0</c:v>
                </c:pt>
                <c:pt idx="665">
                  <c:v>42412.0</c:v>
                </c:pt>
                <c:pt idx="666">
                  <c:v>42413.0</c:v>
                </c:pt>
                <c:pt idx="667">
                  <c:v>42414.0</c:v>
                </c:pt>
                <c:pt idx="668">
                  <c:v>42415.0</c:v>
                </c:pt>
                <c:pt idx="669">
                  <c:v>42416.0</c:v>
                </c:pt>
                <c:pt idx="670">
                  <c:v>42417.0</c:v>
                </c:pt>
                <c:pt idx="671">
                  <c:v>42418.0</c:v>
                </c:pt>
                <c:pt idx="672">
                  <c:v>42419.0</c:v>
                </c:pt>
                <c:pt idx="673">
                  <c:v>42420.0</c:v>
                </c:pt>
                <c:pt idx="674">
                  <c:v>42421.0</c:v>
                </c:pt>
                <c:pt idx="675">
                  <c:v>42422.0</c:v>
                </c:pt>
                <c:pt idx="676">
                  <c:v>42423.0</c:v>
                </c:pt>
                <c:pt idx="677">
                  <c:v>42424.0</c:v>
                </c:pt>
              </c:numCache>
            </c:numRef>
          </c:cat>
          <c:val>
            <c:numRef>
              <c:f>NoRT!$B$2:$B$680</c:f>
              <c:numCache>
                <c:formatCode>General</c:formatCode>
                <c:ptCount val="679"/>
                <c:pt idx="0">
                  <c:v>172.0</c:v>
                </c:pt>
                <c:pt idx="1">
                  <c:v>534.0</c:v>
                </c:pt>
                <c:pt idx="2">
                  <c:v>471.0</c:v>
                </c:pt>
                <c:pt idx="3">
                  <c:v>473.0</c:v>
                </c:pt>
                <c:pt idx="4">
                  <c:v>332.0</c:v>
                </c:pt>
                <c:pt idx="5">
                  <c:v>576.0</c:v>
                </c:pt>
                <c:pt idx="6">
                  <c:v>461.0</c:v>
                </c:pt>
                <c:pt idx="7">
                  <c:v>439.0</c:v>
                </c:pt>
                <c:pt idx="8">
                  <c:v>45.0</c:v>
                </c:pt>
                <c:pt idx="9">
                  <c:v>222.0</c:v>
                </c:pt>
                <c:pt idx="10">
                  <c:v>428.0</c:v>
                </c:pt>
                <c:pt idx="11">
                  <c:v>342.0</c:v>
                </c:pt>
                <c:pt idx="12">
                  <c:v>349.0</c:v>
                </c:pt>
                <c:pt idx="13">
                  <c:v>521.0</c:v>
                </c:pt>
                <c:pt idx="14">
                  <c:v>547.0</c:v>
                </c:pt>
                <c:pt idx="15">
                  <c:v>609.0</c:v>
                </c:pt>
                <c:pt idx="16">
                  <c:v>466.0</c:v>
                </c:pt>
                <c:pt idx="17">
                  <c:v>415.0</c:v>
                </c:pt>
                <c:pt idx="18">
                  <c:v>299.0</c:v>
                </c:pt>
                <c:pt idx="19">
                  <c:v>452.0</c:v>
                </c:pt>
                <c:pt idx="20">
                  <c:v>408.0</c:v>
                </c:pt>
                <c:pt idx="21">
                  <c:v>508.0</c:v>
                </c:pt>
                <c:pt idx="22">
                  <c:v>314.0</c:v>
                </c:pt>
                <c:pt idx="23">
                  <c:v>560.0</c:v>
                </c:pt>
                <c:pt idx="24">
                  <c:v>747.0</c:v>
                </c:pt>
                <c:pt idx="25">
                  <c:v>511.0</c:v>
                </c:pt>
                <c:pt idx="26">
                  <c:v>478.0</c:v>
                </c:pt>
                <c:pt idx="27">
                  <c:v>608.0</c:v>
                </c:pt>
                <c:pt idx="28">
                  <c:v>583.0</c:v>
                </c:pt>
                <c:pt idx="29">
                  <c:v>571.0</c:v>
                </c:pt>
                <c:pt idx="30">
                  <c:v>544.0</c:v>
                </c:pt>
                <c:pt idx="31">
                  <c:v>602.0</c:v>
                </c:pt>
                <c:pt idx="32">
                  <c:v>459.0</c:v>
                </c:pt>
                <c:pt idx="33">
                  <c:v>389.0</c:v>
                </c:pt>
                <c:pt idx="34">
                  <c:v>468.0</c:v>
                </c:pt>
                <c:pt idx="35">
                  <c:v>17.0</c:v>
                </c:pt>
                <c:pt idx="36">
                  <c:v>5.0</c:v>
                </c:pt>
                <c:pt idx="37">
                  <c:v>638.0</c:v>
                </c:pt>
                <c:pt idx="38">
                  <c:v>530.0</c:v>
                </c:pt>
                <c:pt idx="39">
                  <c:v>434.0</c:v>
                </c:pt>
                <c:pt idx="40">
                  <c:v>860.0</c:v>
                </c:pt>
                <c:pt idx="41">
                  <c:v>679.0</c:v>
                </c:pt>
                <c:pt idx="42">
                  <c:v>601.0</c:v>
                </c:pt>
                <c:pt idx="43">
                  <c:v>712.0</c:v>
                </c:pt>
                <c:pt idx="44">
                  <c:v>787.0</c:v>
                </c:pt>
                <c:pt idx="45">
                  <c:v>500.0</c:v>
                </c:pt>
                <c:pt idx="46">
                  <c:v>588.0</c:v>
                </c:pt>
                <c:pt idx="47">
                  <c:v>751.0</c:v>
                </c:pt>
                <c:pt idx="48">
                  <c:v>759.0</c:v>
                </c:pt>
                <c:pt idx="49">
                  <c:v>455.0</c:v>
                </c:pt>
                <c:pt idx="50">
                  <c:v>470.0</c:v>
                </c:pt>
                <c:pt idx="51">
                  <c:v>363.0</c:v>
                </c:pt>
                <c:pt idx="52">
                  <c:v>409.0</c:v>
                </c:pt>
                <c:pt idx="53">
                  <c:v>512.0</c:v>
                </c:pt>
                <c:pt idx="54">
                  <c:v>658.0</c:v>
                </c:pt>
                <c:pt idx="55">
                  <c:v>643.0</c:v>
                </c:pt>
                <c:pt idx="56">
                  <c:v>594.0</c:v>
                </c:pt>
                <c:pt idx="57">
                  <c:v>642.0</c:v>
                </c:pt>
                <c:pt idx="58">
                  <c:v>485.0</c:v>
                </c:pt>
                <c:pt idx="59">
                  <c:v>438.0</c:v>
                </c:pt>
                <c:pt idx="60">
                  <c:v>676.0</c:v>
                </c:pt>
                <c:pt idx="61">
                  <c:v>604.0</c:v>
                </c:pt>
                <c:pt idx="62">
                  <c:v>619.0</c:v>
                </c:pt>
                <c:pt idx="63">
                  <c:v>612.0</c:v>
                </c:pt>
                <c:pt idx="64">
                  <c:v>500.0</c:v>
                </c:pt>
                <c:pt idx="65">
                  <c:v>353.0</c:v>
                </c:pt>
                <c:pt idx="66">
                  <c:v>374.0</c:v>
                </c:pt>
                <c:pt idx="67">
                  <c:v>562.0</c:v>
                </c:pt>
                <c:pt idx="68">
                  <c:v>703.0</c:v>
                </c:pt>
                <c:pt idx="69">
                  <c:v>535.0</c:v>
                </c:pt>
                <c:pt idx="70">
                  <c:v>510.0</c:v>
                </c:pt>
                <c:pt idx="71">
                  <c:v>535.0</c:v>
                </c:pt>
                <c:pt idx="72">
                  <c:v>371.0</c:v>
                </c:pt>
                <c:pt idx="73">
                  <c:v>389.0</c:v>
                </c:pt>
                <c:pt idx="74">
                  <c:v>530.0</c:v>
                </c:pt>
                <c:pt idx="75">
                  <c:v>922.0</c:v>
                </c:pt>
                <c:pt idx="76">
                  <c:v>636.0</c:v>
                </c:pt>
                <c:pt idx="77">
                  <c:v>675.0</c:v>
                </c:pt>
                <c:pt idx="78">
                  <c:v>642.0</c:v>
                </c:pt>
                <c:pt idx="79">
                  <c:v>432.0</c:v>
                </c:pt>
                <c:pt idx="80">
                  <c:v>396.0</c:v>
                </c:pt>
                <c:pt idx="81">
                  <c:v>683.0</c:v>
                </c:pt>
                <c:pt idx="82">
                  <c:v>721.0</c:v>
                </c:pt>
                <c:pt idx="83">
                  <c:v>844.0</c:v>
                </c:pt>
                <c:pt idx="84">
                  <c:v>1198.0</c:v>
                </c:pt>
                <c:pt idx="85">
                  <c:v>1239.0</c:v>
                </c:pt>
                <c:pt idx="86">
                  <c:v>2965.0</c:v>
                </c:pt>
                <c:pt idx="87">
                  <c:v>1035.0</c:v>
                </c:pt>
                <c:pt idx="88">
                  <c:v>823.0</c:v>
                </c:pt>
                <c:pt idx="89">
                  <c:v>1300.0</c:v>
                </c:pt>
                <c:pt idx="90">
                  <c:v>918.0</c:v>
                </c:pt>
                <c:pt idx="91">
                  <c:v>855.0</c:v>
                </c:pt>
                <c:pt idx="92">
                  <c:v>1108.0</c:v>
                </c:pt>
                <c:pt idx="93">
                  <c:v>516.0</c:v>
                </c:pt>
                <c:pt idx="94">
                  <c:v>445.0</c:v>
                </c:pt>
                <c:pt idx="95">
                  <c:v>883.0</c:v>
                </c:pt>
                <c:pt idx="96">
                  <c:v>812.0</c:v>
                </c:pt>
                <c:pt idx="97">
                  <c:v>904.0</c:v>
                </c:pt>
                <c:pt idx="98">
                  <c:v>908.0</c:v>
                </c:pt>
                <c:pt idx="99">
                  <c:v>731.0</c:v>
                </c:pt>
                <c:pt idx="100">
                  <c:v>470.0</c:v>
                </c:pt>
                <c:pt idx="101">
                  <c:v>543.0</c:v>
                </c:pt>
                <c:pt idx="102">
                  <c:v>822.0</c:v>
                </c:pt>
                <c:pt idx="103">
                  <c:v>768.0</c:v>
                </c:pt>
                <c:pt idx="104">
                  <c:v>769.0</c:v>
                </c:pt>
                <c:pt idx="105">
                  <c:v>742.0</c:v>
                </c:pt>
                <c:pt idx="106">
                  <c:v>704.0</c:v>
                </c:pt>
                <c:pt idx="107">
                  <c:v>513.0</c:v>
                </c:pt>
                <c:pt idx="108">
                  <c:v>552.0</c:v>
                </c:pt>
                <c:pt idx="109">
                  <c:v>355.0</c:v>
                </c:pt>
                <c:pt idx="110">
                  <c:v>579.0</c:v>
                </c:pt>
                <c:pt idx="111">
                  <c:v>976.0</c:v>
                </c:pt>
                <c:pt idx="112">
                  <c:v>965.0</c:v>
                </c:pt>
                <c:pt idx="113">
                  <c:v>667.0</c:v>
                </c:pt>
                <c:pt idx="114">
                  <c:v>878.0</c:v>
                </c:pt>
                <c:pt idx="115">
                  <c:v>2440.0</c:v>
                </c:pt>
                <c:pt idx="116">
                  <c:v>1676.0</c:v>
                </c:pt>
                <c:pt idx="117">
                  <c:v>1583.0</c:v>
                </c:pt>
                <c:pt idx="118">
                  <c:v>1660.0</c:v>
                </c:pt>
                <c:pt idx="119">
                  <c:v>2514.0</c:v>
                </c:pt>
                <c:pt idx="120">
                  <c:v>2007.0</c:v>
                </c:pt>
                <c:pt idx="121">
                  <c:v>3030.0</c:v>
                </c:pt>
                <c:pt idx="122">
                  <c:v>29411.0</c:v>
                </c:pt>
                <c:pt idx="123">
                  <c:v>7663.0</c:v>
                </c:pt>
                <c:pt idx="124">
                  <c:v>2786.0</c:v>
                </c:pt>
                <c:pt idx="125">
                  <c:v>1973.0</c:v>
                </c:pt>
                <c:pt idx="126">
                  <c:v>1740.0</c:v>
                </c:pt>
                <c:pt idx="127">
                  <c:v>1181.0</c:v>
                </c:pt>
                <c:pt idx="128">
                  <c:v>1410.0</c:v>
                </c:pt>
                <c:pt idx="129">
                  <c:v>1289.0</c:v>
                </c:pt>
                <c:pt idx="130">
                  <c:v>1141.0</c:v>
                </c:pt>
                <c:pt idx="131">
                  <c:v>1347.0</c:v>
                </c:pt>
                <c:pt idx="132">
                  <c:v>1218.0</c:v>
                </c:pt>
                <c:pt idx="133">
                  <c:v>1161.0</c:v>
                </c:pt>
                <c:pt idx="134">
                  <c:v>825.0</c:v>
                </c:pt>
                <c:pt idx="135">
                  <c:v>836.0</c:v>
                </c:pt>
                <c:pt idx="136">
                  <c:v>948.0</c:v>
                </c:pt>
                <c:pt idx="137">
                  <c:v>1023.0</c:v>
                </c:pt>
                <c:pt idx="138">
                  <c:v>1054.0</c:v>
                </c:pt>
                <c:pt idx="139">
                  <c:v>1338.0</c:v>
                </c:pt>
                <c:pt idx="140">
                  <c:v>1330.0</c:v>
                </c:pt>
                <c:pt idx="141">
                  <c:v>1367.0</c:v>
                </c:pt>
                <c:pt idx="142">
                  <c:v>1145.0</c:v>
                </c:pt>
                <c:pt idx="143">
                  <c:v>1206.0</c:v>
                </c:pt>
                <c:pt idx="144">
                  <c:v>1546.0</c:v>
                </c:pt>
                <c:pt idx="145">
                  <c:v>1523.0</c:v>
                </c:pt>
                <c:pt idx="146">
                  <c:v>1351.0</c:v>
                </c:pt>
                <c:pt idx="147">
                  <c:v>1351.0</c:v>
                </c:pt>
                <c:pt idx="148">
                  <c:v>990.0</c:v>
                </c:pt>
                <c:pt idx="149">
                  <c:v>1145.0</c:v>
                </c:pt>
                <c:pt idx="150">
                  <c:v>1511.0</c:v>
                </c:pt>
                <c:pt idx="151">
                  <c:v>1199.0</c:v>
                </c:pt>
                <c:pt idx="152">
                  <c:v>1209.0</c:v>
                </c:pt>
                <c:pt idx="153">
                  <c:v>832.0</c:v>
                </c:pt>
                <c:pt idx="154">
                  <c:v>984.0</c:v>
                </c:pt>
                <c:pt idx="155">
                  <c:v>785.0</c:v>
                </c:pt>
                <c:pt idx="156">
                  <c:v>1040.0</c:v>
                </c:pt>
                <c:pt idx="157">
                  <c:v>1247.0</c:v>
                </c:pt>
                <c:pt idx="158">
                  <c:v>1253.0</c:v>
                </c:pt>
                <c:pt idx="159">
                  <c:v>1161.0</c:v>
                </c:pt>
                <c:pt idx="160">
                  <c:v>1174.0</c:v>
                </c:pt>
                <c:pt idx="161">
                  <c:v>1071.0</c:v>
                </c:pt>
                <c:pt idx="162">
                  <c:v>844.0</c:v>
                </c:pt>
                <c:pt idx="163">
                  <c:v>955.0</c:v>
                </c:pt>
                <c:pt idx="164">
                  <c:v>1147.0</c:v>
                </c:pt>
                <c:pt idx="165">
                  <c:v>949.0</c:v>
                </c:pt>
                <c:pt idx="166">
                  <c:v>1047.0</c:v>
                </c:pt>
                <c:pt idx="167">
                  <c:v>984.0</c:v>
                </c:pt>
                <c:pt idx="168">
                  <c:v>998.0</c:v>
                </c:pt>
                <c:pt idx="169">
                  <c:v>793.0</c:v>
                </c:pt>
                <c:pt idx="170">
                  <c:v>710.0</c:v>
                </c:pt>
                <c:pt idx="171">
                  <c:v>1130.0</c:v>
                </c:pt>
                <c:pt idx="172">
                  <c:v>1148.0</c:v>
                </c:pt>
                <c:pt idx="173">
                  <c:v>1017.0</c:v>
                </c:pt>
                <c:pt idx="174">
                  <c:v>1134.0</c:v>
                </c:pt>
                <c:pt idx="175">
                  <c:v>1114.0</c:v>
                </c:pt>
                <c:pt idx="176">
                  <c:v>848.0</c:v>
                </c:pt>
                <c:pt idx="177">
                  <c:v>1001.0</c:v>
                </c:pt>
                <c:pt idx="178">
                  <c:v>845.0</c:v>
                </c:pt>
                <c:pt idx="179">
                  <c:v>853.0</c:v>
                </c:pt>
                <c:pt idx="180">
                  <c:v>1038.0</c:v>
                </c:pt>
                <c:pt idx="181">
                  <c:v>1034.0</c:v>
                </c:pt>
                <c:pt idx="182">
                  <c:v>1261.0</c:v>
                </c:pt>
                <c:pt idx="183">
                  <c:v>885.0</c:v>
                </c:pt>
                <c:pt idx="184">
                  <c:v>777.0</c:v>
                </c:pt>
                <c:pt idx="185">
                  <c:v>940.0</c:v>
                </c:pt>
                <c:pt idx="186">
                  <c:v>1013.0</c:v>
                </c:pt>
                <c:pt idx="187">
                  <c:v>1194.0</c:v>
                </c:pt>
                <c:pt idx="188">
                  <c:v>1051.0</c:v>
                </c:pt>
                <c:pt idx="189">
                  <c:v>988.0</c:v>
                </c:pt>
                <c:pt idx="190">
                  <c:v>812.0</c:v>
                </c:pt>
                <c:pt idx="191">
                  <c:v>738.0</c:v>
                </c:pt>
                <c:pt idx="192">
                  <c:v>1106.0</c:v>
                </c:pt>
                <c:pt idx="193">
                  <c:v>1153.0</c:v>
                </c:pt>
                <c:pt idx="194">
                  <c:v>1231.0</c:v>
                </c:pt>
                <c:pt idx="195">
                  <c:v>1261.0</c:v>
                </c:pt>
                <c:pt idx="196">
                  <c:v>1267.0</c:v>
                </c:pt>
                <c:pt idx="197">
                  <c:v>927.0</c:v>
                </c:pt>
                <c:pt idx="198">
                  <c:v>1092.0</c:v>
                </c:pt>
                <c:pt idx="199">
                  <c:v>1231.0</c:v>
                </c:pt>
                <c:pt idx="200">
                  <c:v>1166.0</c:v>
                </c:pt>
                <c:pt idx="201">
                  <c:v>1161.0</c:v>
                </c:pt>
                <c:pt idx="202">
                  <c:v>1062.0</c:v>
                </c:pt>
                <c:pt idx="203">
                  <c:v>1100.0</c:v>
                </c:pt>
                <c:pt idx="204">
                  <c:v>830.0</c:v>
                </c:pt>
                <c:pt idx="205">
                  <c:v>862.0</c:v>
                </c:pt>
                <c:pt idx="206">
                  <c:v>1064.0</c:v>
                </c:pt>
                <c:pt idx="207">
                  <c:v>1156.0</c:v>
                </c:pt>
                <c:pt idx="208">
                  <c:v>1207.0</c:v>
                </c:pt>
                <c:pt idx="209">
                  <c:v>1218.0</c:v>
                </c:pt>
                <c:pt idx="210">
                  <c:v>1350.0</c:v>
                </c:pt>
                <c:pt idx="211">
                  <c:v>1424.0</c:v>
                </c:pt>
                <c:pt idx="212">
                  <c:v>1265.0</c:v>
                </c:pt>
                <c:pt idx="213">
                  <c:v>1775.0</c:v>
                </c:pt>
                <c:pt idx="214">
                  <c:v>1805.0</c:v>
                </c:pt>
                <c:pt idx="215">
                  <c:v>1592.0</c:v>
                </c:pt>
                <c:pt idx="216">
                  <c:v>2532.0</c:v>
                </c:pt>
                <c:pt idx="217">
                  <c:v>3351.0</c:v>
                </c:pt>
                <c:pt idx="218">
                  <c:v>3516.0</c:v>
                </c:pt>
                <c:pt idx="219">
                  <c:v>6368.0</c:v>
                </c:pt>
                <c:pt idx="220">
                  <c:v>4119.0</c:v>
                </c:pt>
                <c:pt idx="221">
                  <c:v>23603.0</c:v>
                </c:pt>
                <c:pt idx="222">
                  <c:v>3900.0</c:v>
                </c:pt>
                <c:pt idx="223">
                  <c:v>2270.0</c:v>
                </c:pt>
                <c:pt idx="224">
                  <c:v>1964.0</c:v>
                </c:pt>
                <c:pt idx="225">
                  <c:v>1581.0</c:v>
                </c:pt>
                <c:pt idx="226">
                  <c:v>1396.0</c:v>
                </c:pt>
                <c:pt idx="227">
                  <c:v>1301.0</c:v>
                </c:pt>
                <c:pt idx="228">
                  <c:v>1326.0</c:v>
                </c:pt>
                <c:pt idx="229">
                  <c:v>1147.0</c:v>
                </c:pt>
                <c:pt idx="230">
                  <c:v>31.0</c:v>
                </c:pt>
                <c:pt idx="231">
                  <c:v>908.0</c:v>
                </c:pt>
                <c:pt idx="232">
                  <c:v>912.0</c:v>
                </c:pt>
                <c:pt idx="233">
                  <c:v>878.0</c:v>
                </c:pt>
                <c:pt idx="234">
                  <c:v>668.0</c:v>
                </c:pt>
                <c:pt idx="235">
                  <c:v>736.0</c:v>
                </c:pt>
                <c:pt idx="236">
                  <c:v>1041.0</c:v>
                </c:pt>
                <c:pt idx="237">
                  <c:v>1146.0</c:v>
                </c:pt>
                <c:pt idx="238">
                  <c:v>994.0</c:v>
                </c:pt>
                <c:pt idx="239">
                  <c:v>1016.0</c:v>
                </c:pt>
                <c:pt idx="240">
                  <c:v>835.0</c:v>
                </c:pt>
                <c:pt idx="241">
                  <c:v>714.0</c:v>
                </c:pt>
                <c:pt idx="242">
                  <c:v>675.0</c:v>
                </c:pt>
                <c:pt idx="243">
                  <c:v>899.0</c:v>
                </c:pt>
                <c:pt idx="244">
                  <c:v>969.0</c:v>
                </c:pt>
                <c:pt idx="245">
                  <c:v>1301.0</c:v>
                </c:pt>
                <c:pt idx="246">
                  <c:v>1094.0</c:v>
                </c:pt>
                <c:pt idx="247">
                  <c:v>65.0</c:v>
                </c:pt>
                <c:pt idx="248">
                  <c:v>180.0</c:v>
                </c:pt>
                <c:pt idx="249">
                  <c:v>692.0</c:v>
                </c:pt>
                <c:pt idx="250">
                  <c:v>1035.0</c:v>
                </c:pt>
                <c:pt idx="251">
                  <c:v>1137.0</c:v>
                </c:pt>
                <c:pt idx="252">
                  <c:v>1046.0</c:v>
                </c:pt>
                <c:pt idx="253">
                  <c:v>838.0</c:v>
                </c:pt>
                <c:pt idx="254">
                  <c:v>863.0</c:v>
                </c:pt>
                <c:pt idx="255">
                  <c:v>723.0</c:v>
                </c:pt>
                <c:pt idx="256">
                  <c:v>652.0</c:v>
                </c:pt>
                <c:pt idx="257">
                  <c:v>740.0</c:v>
                </c:pt>
                <c:pt idx="258">
                  <c:v>796.0</c:v>
                </c:pt>
                <c:pt idx="259">
                  <c:v>1023.0</c:v>
                </c:pt>
                <c:pt idx="260">
                  <c:v>1016.0</c:v>
                </c:pt>
                <c:pt idx="261">
                  <c:v>703.0</c:v>
                </c:pt>
                <c:pt idx="262">
                  <c:v>667.0</c:v>
                </c:pt>
                <c:pt idx="263">
                  <c:v>605.0</c:v>
                </c:pt>
                <c:pt idx="264">
                  <c:v>658.0</c:v>
                </c:pt>
                <c:pt idx="265">
                  <c:v>610.0</c:v>
                </c:pt>
                <c:pt idx="266">
                  <c:v>586.0</c:v>
                </c:pt>
                <c:pt idx="267">
                  <c:v>529.0</c:v>
                </c:pt>
                <c:pt idx="268">
                  <c:v>545.0</c:v>
                </c:pt>
                <c:pt idx="269">
                  <c:v>577.0</c:v>
                </c:pt>
                <c:pt idx="270">
                  <c:v>519.0</c:v>
                </c:pt>
                <c:pt idx="271">
                  <c:v>696.0</c:v>
                </c:pt>
                <c:pt idx="272">
                  <c:v>667.0</c:v>
                </c:pt>
                <c:pt idx="273">
                  <c:v>592.0</c:v>
                </c:pt>
                <c:pt idx="274">
                  <c:v>782.0</c:v>
                </c:pt>
                <c:pt idx="275">
                  <c:v>782.0</c:v>
                </c:pt>
                <c:pt idx="276">
                  <c:v>553.0</c:v>
                </c:pt>
                <c:pt idx="277">
                  <c:v>512.0</c:v>
                </c:pt>
                <c:pt idx="278">
                  <c:v>639.0</c:v>
                </c:pt>
                <c:pt idx="279">
                  <c:v>667.0</c:v>
                </c:pt>
                <c:pt idx="280">
                  <c:v>792.0</c:v>
                </c:pt>
                <c:pt idx="281">
                  <c:v>763.0</c:v>
                </c:pt>
                <c:pt idx="282">
                  <c:v>868.0</c:v>
                </c:pt>
                <c:pt idx="283">
                  <c:v>584.0</c:v>
                </c:pt>
                <c:pt idx="284">
                  <c:v>523.0</c:v>
                </c:pt>
                <c:pt idx="285">
                  <c:v>747.0</c:v>
                </c:pt>
                <c:pt idx="286">
                  <c:v>737.0</c:v>
                </c:pt>
                <c:pt idx="287">
                  <c:v>806.0</c:v>
                </c:pt>
                <c:pt idx="288">
                  <c:v>787.0</c:v>
                </c:pt>
                <c:pt idx="289">
                  <c:v>844.0</c:v>
                </c:pt>
                <c:pt idx="290">
                  <c:v>532.0</c:v>
                </c:pt>
                <c:pt idx="291">
                  <c:v>604.0</c:v>
                </c:pt>
                <c:pt idx="292">
                  <c:v>789.0</c:v>
                </c:pt>
                <c:pt idx="293">
                  <c:v>787.0</c:v>
                </c:pt>
                <c:pt idx="294">
                  <c:v>707.0</c:v>
                </c:pt>
                <c:pt idx="295">
                  <c:v>885.0</c:v>
                </c:pt>
                <c:pt idx="296">
                  <c:v>840.0</c:v>
                </c:pt>
                <c:pt idx="297">
                  <c:v>590.0</c:v>
                </c:pt>
                <c:pt idx="298">
                  <c:v>653.0</c:v>
                </c:pt>
                <c:pt idx="299">
                  <c:v>1298.0</c:v>
                </c:pt>
                <c:pt idx="300">
                  <c:v>947.0</c:v>
                </c:pt>
                <c:pt idx="301">
                  <c:v>1016.0</c:v>
                </c:pt>
                <c:pt idx="302">
                  <c:v>685.0</c:v>
                </c:pt>
                <c:pt idx="303">
                  <c:v>827.0</c:v>
                </c:pt>
                <c:pt idx="304">
                  <c:v>588.0</c:v>
                </c:pt>
                <c:pt idx="305">
                  <c:v>630.0</c:v>
                </c:pt>
                <c:pt idx="306">
                  <c:v>881.0</c:v>
                </c:pt>
                <c:pt idx="307">
                  <c:v>412.0</c:v>
                </c:pt>
                <c:pt idx="308">
                  <c:v>814.0</c:v>
                </c:pt>
                <c:pt idx="309">
                  <c:v>873.0</c:v>
                </c:pt>
                <c:pt idx="310">
                  <c:v>799.0</c:v>
                </c:pt>
                <c:pt idx="311">
                  <c:v>593.0</c:v>
                </c:pt>
                <c:pt idx="312">
                  <c:v>766.0</c:v>
                </c:pt>
                <c:pt idx="313">
                  <c:v>1055.0</c:v>
                </c:pt>
                <c:pt idx="314">
                  <c:v>928.0</c:v>
                </c:pt>
                <c:pt idx="315">
                  <c:v>858.0</c:v>
                </c:pt>
                <c:pt idx="316">
                  <c:v>958.0</c:v>
                </c:pt>
                <c:pt idx="317">
                  <c:v>864.0</c:v>
                </c:pt>
                <c:pt idx="318">
                  <c:v>897.0</c:v>
                </c:pt>
                <c:pt idx="319">
                  <c:v>725.0</c:v>
                </c:pt>
                <c:pt idx="320">
                  <c:v>865.0</c:v>
                </c:pt>
                <c:pt idx="321">
                  <c:v>1035.0</c:v>
                </c:pt>
                <c:pt idx="322">
                  <c:v>1130.0</c:v>
                </c:pt>
                <c:pt idx="323">
                  <c:v>1037.0</c:v>
                </c:pt>
                <c:pt idx="324">
                  <c:v>1121.0</c:v>
                </c:pt>
                <c:pt idx="325">
                  <c:v>727.0</c:v>
                </c:pt>
                <c:pt idx="326">
                  <c:v>692.0</c:v>
                </c:pt>
                <c:pt idx="327">
                  <c:v>761.0</c:v>
                </c:pt>
                <c:pt idx="328">
                  <c:v>936.0</c:v>
                </c:pt>
                <c:pt idx="329">
                  <c:v>1003.0</c:v>
                </c:pt>
                <c:pt idx="330">
                  <c:v>1196.0</c:v>
                </c:pt>
                <c:pt idx="331">
                  <c:v>1216.0</c:v>
                </c:pt>
                <c:pt idx="332">
                  <c:v>724.0</c:v>
                </c:pt>
                <c:pt idx="333">
                  <c:v>817.0</c:v>
                </c:pt>
                <c:pt idx="334">
                  <c:v>1019.0</c:v>
                </c:pt>
                <c:pt idx="335">
                  <c:v>1279.0</c:v>
                </c:pt>
                <c:pt idx="336">
                  <c:v>805.0</c:v>
                </c:pt>
                <c:pt idx="337">
                  <c:v>1068.0</c:v>
                </c:pt>
                <c:pt idx="338">
                  <c:v>889.0</c:v>
                </c:pt>
                <c:pt idx="339">
                  <c:v>752.0</c:v>
                </c:pt>
                <c:pt idx="340">
                  <c:v>813.0</c:v>
                </c:pt>
                <c:pt idx="341">
                  <c:v>870.0</c:v>
                </c:pt>
                <c:pt idx="342">
                  <c:v>821.0</c:v>
                </c:pt>
                <c:pt idx="343">
                  <c:v>1007.0</c:v>
                </c:pt>
                <c:pt idx="344">
                  <c:v>966.0</c:v>
                </c:pt>
                <c:pt idx="345">
                  <c:v>809.0</c:v>
                </c:pt>
                <c:pt idx="346">
                  <c:v>786.0</c:v>
                </c:pt>
                <c:pt idx="347">
                  <c:v>728.0</c:v>
                </c:pt>
                <c:pt idx="348">
                  <c:v>865.0</c:v>
                </c:pt>
                <c:pt idx="349">
                  <c:v>773.0</c:v>
                </c:pt>
                <c:pt idx="350">
                  <c:v>692.0</c:v>
                </c:pt>
                <c:pt idx="351">
                  <c:v>833.0</c:v>
                </c:pt>
                <c:pt idx="352">
                  <c:v>931.0</c:v>
                </c:pt>
                <c:pt idx="353">
                  <c:v>712.0</c:v>
                </c:pt>
                <c:pt idx="354">
                  <c:v>660.0</c:v>
                </c:pt>
                <c:pt idx="355">
                  <c:v>838.0</c:v>
                </c:pt>
                <c:pt idx="356">
                  <c:v>828.0</c:v>
                </c:pt>
                <c:pt idx="357">
                  <c:v>200.0</c:v>
                </c:pt>
                <c:pt idx="358">
                  <c:v>89.0</c:v>
                </c:pt>
                <c:pt idx="359">
                  <c:v>896.0</c:v>
                </c:pt>
                <c:pt idx="360">
                  <c:v>606.0</c:v>
                </c:pt>
                <c:pt idx="361">
                  <c:v>624.0</c:v>
                </c:pt>
                <c:pt idx="362">
                  <c:v>997.0</c:v>
                </c:pt>
                <c:pt idx="363">
                  <c:v>928.0</c:v>
                </c:pt>
                <c:pt idx="364">
                  <c:v>915.0</c:v>
                </c:pt>
                <c:pt idx="365">
                  <c:v>1058.0</c:v>
                </c:pt>
                <c:pt idx="366">
                  <c:v>946.0</c:v>
                </c:pt>
                <c:pt idx="367">
                  <c:v>883.0</c:v>
                </c:pt>
                <c:pt idx="368">
                  <c:v>797.0</c:v>
                </c:pt>
                <c:pt idx="369">
                  <c:v>841.0</c:v>
                </c:pt>
                <c:pt idx="370">
                  <c:v>841.0</c:v>
                </c:pt>
                <c:pt idx="371">
                  <c:v>896.0</c:v>
                </c:pt>
                <c:pt idx="372">
                  <c:v>46.0</c:v>
                </c:pt>
                <c:pt idx="373">
                  <c:v>1000.0</c:v>
                </c:pt>
                <c:pt idx="374">
                  <c:v>1394.0</c:v>
                </c:pt>
                <c:pt idx="375">
                  <c:v>3145.0</c:v>
                </c:pt>
                <c:pt idx="376">
                  <c:v>3506.0</c:v>
                </c:pt>
                <c:pt idx="377">
                  <c:v>994.0</c:v>
                </c:pt>
                <c:pt idx="378">
                  <c:v>961.0</c:v>
                </c:pt>
                <c:pt idx="379">
                  <c:v>996.0</c:v>
                </c:pt>
                <c:pt idx="380">
                  <c:v>919.0</c:v>
                </c:pt>
                <c:pt idx="381">
                  <c:v>802.0</c:v>
                </c:pt>
                <c:pt idx="382">
                  <c:v>812.0</c:v>
                </c:pt>
                <c:pt idx="383">
                  <c:v>700.0</c:v>
                </c:pt>
                <c:pt idx="384">
                  <c:v>806.0</c:v>
                </c:pt>
                <c:pt idx="385">
                  <c:v>756.0</c:v>
                </c:pt>
                <c:pt idx="386">
                  <c:v>838.0</c:v>
                </c:pt>
                <c:pt idx="387">
                  <c:v>782.0</c:v>
                </c:pt>
                <c:pt idx="388">
                  <c:v>1115.0</c:v>
                </c:pt>
                <c:pt idx="389">
                  <c:v>829.0</c:v>
                </c:pt>
                <c:pt idx="390">
                  <c:v>915.0</c:v>
                </c:pt>
                <c:pt idx="391">
                  <c:v>680.0</c:v>
                </c:pt>
                <c:pt idx="392">
                  <c:v>817.0</c:v>
                </c:pt>
                <c:pt idx="393">
                  <c:v>959.0</c:v>
                </c:pt>
                <c:pt idx="394">
                  <c:v>878.0</c:v>
                </c:pt>
                <c:pt idx="395">
                  <c:v>825.0</c:v>
                </c:pt>
                <c:pt idx="396">
                  <c:v>1085.0</c:v>
                </c:pt>
                <c:pt idx="397">
                  <c:v>800.0</c:v>
                </c:pt>
                <c:pt idx="398">
                  <c:v>732.0</c:v>
                </c:pt>
                <c:pt idx="399">
                  <c:v>775.0</c:v>
                </c:pt>
                <c:pt idx="400">
                  <c:v>798.0</c:v>
                </c:pt>
                <c:pt idx="401">
                  <c:v>846.0</c:v>
                </c:pt>
                <c:pt idx="402">
                  <c:v>842.0</c:v>
                </c:pt>
                <c:pt idx="403">
                  <c:v>811.0</c:v>
                </c:pt>
                <c:pt idx="404">
                  <c:v>665.0</c:v>
                </c:pt>
                <c:pt idx="405">
                  <c:v>965.0</c:v>
                </c:pt>
                <c:pt idx="406">
                  <c:v>848.0</c:v>
                </c:pt>
                <c:pt idx="407">
                  <c:v>864.0</c:v>
                </c:pt>
                <c:pt idx="408">
                  <c:v>811.0</c:v>
                </c:pt>
                <c:pt idx="409">
                  <c:v>755.0</c:v>
                </c:pt>
                <c:pt idx="410">
                  <c:v>762.0</c:v>
                </c:pt>
                <c:pt idx="411">
                  <c:v>576.0</c:v>
                </c:pt>
                <c:pt idx="412">
                  <c:v>709.0</c:v>
                </c:pt>
                <c:pt idx="413">
                  <c:v>749.0</c:v>
                </c:pt>
                <c:pt idx="414">
                  <c:v>949.0</c:v>
                </c:pt>
                <c:pt idx="415">
                  <c:v>856.0</c:v>
                </c:pt>
                <c:pt idx="416">
                  <c:v>835.0</c:v>
                </c:pt>
                <c:pt idx="417">
                  <c:v>931.0</c:v>
                </c:pt>
                <c:pt idx="418">
                  <c:v>704.0</c:v>
                </c:pt>
                <c:pt idx="419">
                  <c:v>707.0</c:v>
                </c:pt>
                <c:pt idx="420">
                  <c:v>334.0</c:v>
                </c:pt>
                <c:pt idx="421">
                  <c:v>1040.0</c:v>
                </c:pt>
                <c:pt idx="422">
                  <c:v>880.0</c:v>
                </c:pt>
                <c:pt idx="423">
                  <c:v>11.0</c:v>
                </c:pt>
                <c:pt idx="424">
                  <c:v>101.0</c:v>
                </c:pt>
                <c:pt idx="425">
                  <c:v>573.0</c:v>
                </c:pt>
                <c:pt idx="426">
                  <c:v>780.0</c:v>
                </c:pt>
                <c:pt idx="427">
                  <c:v>906.0</c:v>
                </c:pt>
                <c:pt idx="428">
                  <c:v>925.0</c:v>
                </c:pt>
                <c:pt idx="429">
                  <c:v>843.0</c:v>
                </c:pt>
                <c:pt idx="430">
                  <c:v>772.0</c:v>
                </c:pt>
                <c:pt idx="431">
                  <c:v>706.0</c:v>
                </c:pt>
                <c:pt idx="432">
                  <c:v>651.0</c:v>
                </c:pt>
                <c:pt idx="433">
                  <c:v>619.0</c:v>
                </c:pt>
                <c:pt idx="434">
                  <c:v>879.0</c:v>
                </c:pt>
                <c:pt idx="435">
                  <c:v>894.0</c:v>
                </c:pt>
                <c:pt idx="436">
                  <c:v>1006.0</c:v>
                </c:pt>
                <c:pt idx="437">
                  <c:v>842.0</c:v>
                </c:pt>
                <c:pt idx="438">
                  <c:v>1190.0</c:v>
                </c:pt>
                <c:pt idx="439">
                  <c:v>636.0</c:v>
                </c:pt>
                <c:pt idx="440">
                  <c:v>768.0</c:v>
                </c:pt>
                <c:pt idx="441">
                  <c:v>847.0</c:v>
                </c:pt>
                <c:pt idx="442">
                  <c:v>585.0</c:v>
                </c:pt>
                <c:pt idx="443">
                  <c:v>685.0</c:v>
                </c:pt>
                <c:pt idx="444">
                  <c:v>784.0</c:v>
                </c:pt>
                <c:pt idx="445">
                  <c:v>640.0</c:v>
                </c:pt>
                <c:pt idx="446">
                  <c:v>676.0</c:v>
                </c:pt>
                <c:pt idx="447">
                  <c:v>812.0</c:v>
                </c:pt>
                <c:pt idx="448">
                  <c:v>1061.0</c:v>
                </c:pt>
                <c:pt idx="449">
                  <c:v>907.0</c:v>
                </c:pt>
                <c:pt idx="450">
                  <c:v>954.0</c:v>
                </c:pt>
                <c:pt idx="451">
                  <c:v>713.0</c:v>
                </c:pt>
                <c:pt idx="452">
                  <c:v>635.0</c:v>
                </c:pt>
                <c:pt idx="453">
                  <c:v>604.0</c:v>
                </c:pt>
                <c:pt idx="454">
                  <c:v>702.0</c:v>
                </c:pt>
                <c:pt idx="455">
                  <c:v>753.0</c:v>
                </c:pt>
                <c:pt idx="456">
                  <c:v>778.0</c:v>
                </c:pt>
                <c:pt idx="457">
                  <c:v>776.0</c:v>
                </c:pt>
                <c:pt idx="458">
                  <c:v>755.0</c:v>
                </c:pt>
                <c:pt idx="459">
                  <c:v>581.0</c:v>
                </c:pt>
                <c:pt idx="460">
                  <c:v>549.0</c:v>
                </c:pt>
                <c:pt idx="461">
                  <c:v>691.0</c:v>
                </c:pt>
                <c:pt idx="462">
                  <c:v>636.0</c:v>
                </c:pt>
                <c:pt idx="463">
                  <c:v>792.0</c:v>
                </c:pt>
                <c:pt idx="464">
                  <c:v>752.0</c:v>
                </c:pt>
                <c:pt idx="465">
                  <c:v>711.0</c:v>
                </c:pt>
                <c:pt idx="466">
                  <c:v>699.0</c:v>
                </c:pt>
                <c:pt idx="467">
                  <c:v>634.0</c:v>
                </c:pt>
                <c:pt idx="468">
                  <c:v>722.0</c:v>
                </c:pt>
                <c:pt idx="469">
                  <c:v>864.0</c:v>
                </c:pt>
                <c:pt idx="470">
                  <c:v>739.0</c:v>
                </c:pt>
                <c:pt idx="471">
                  <c:v>774.0</c:v>
                </c:pt>
                <c:pt idx="472">
                  <c:v>696.0</c:v>
                </c:pt>
                <c:pt idx="473">
                  <c:v>541.0</c:v>
                </c:pt>
                <c:pt idx="474">
                  <c:v>571.0</c:v>
                </c:pt>
                <c:pt idx="475">
                  <c:v>703.0</c:v>
                </c:pt>
                <c:pt idx="476">
                  <c:v>827.0</c:v>
                </c:pt>
                <c:pt idx="477">
                  <c:v>653.0</c:v>
                </c:pt>
                <c:pt idx="478">
                  <c:v>799.0</c:v>
                </c:pt>
                <c:pt idx="479">
                  <c:v>982.0</c:v>
                </c:pt>
                <c:pt idx="480">
                  <c:v>640.0</c:v>
                </c:pt>
                <c:pt idx="481">
                  <c:v>612.0</c:v>
                </c:pt>
                <c:pt idx="482">
                  <c:v>802.0</c:v>
                </c:pt>
                <c:pt idx="483">
                  <c:v>713.0</c:v>
                </c:pt>
                <c:pt idx="484">
                  <c:v>717.0</c:v>
                </c:pt>
                <c:pt idx="485">
                  <c:v>642.0</c:v>
                </c:pt>
                <c:pt idx="486">
                  <c:v>636.0</c:v>
                </c:pt>
                <c:pt idx="487">
                  <c:v>550.0</c:v>
                </c:pt>
                <c:pt idx="488">
                  <c:v>559.0</c:v>
                </c:pt>
                <c:pt idx="489">
                  <c:v>677.0</c:v>
                </c:pt>
                <c:pt idx="490">
                  <c:v>635.0</c:v>
                </c:pt>
                <c:pt idx="491">
                  <c:v>751.0</c:v>
                </c:pt>
                <c:pt idx="492">
                  <c:v>754.0</c:v>
                </c:pt>
                <c:pt idx="493">
                  <c:v>669.0</c:v>
                </c:pt>
                <c:pt idx="494">
                  <c:v>553.0</c:v>
                </c:pt>
                <c:pt idx="495">
                  <c:v>595.0</c:v>
                </c:pt>
                <c:pt idx="496">
                  <c:v>622.0</c:v>
                </c:pt>
                <c:pt idx="497">
                  <c:v>693.0</c:v>
                </c:pt>
                <c:pt idx="498">
                  <c:v>731.0</c:v>
                </c:pt>
                <c:pt idx="499">
                  <c:v>700.0</c:v>
                </c:pt>
                <c:pt idx="500">
                  <c:v>689.0</c:v>
                </c:pt>
                <c:pt idx="501">
                  <c:v>538.0</c:v>
                </c:pt>
                <c:pt idx="502">
                  <c:v>585.0</c:v>
                </c:pt>
                <c:pt idx="503">
                  <c:v>580.0</c:v>
                </c:pt>
                <c:pt idx="504">
                  <c:v>743.0</c:v>
                </c:pt>
                <c:pt idx="505">
                  <c:v>727.0</c:v>
                </c:pt>
                <c:pt idx="506">
                  <c:v>753.0</c:v>
                </c:pt>
                <c:pt idx="507">
                  <c:v>736.0</c:v>
                </c:pt>
                <c:pt idx="508">
                  <c:v>625.0</c:v>
                </c:pt>
                <c:pt idx="509">
                  <c:v>609.0</c:v>
                </c:pt>
                <c:pt idx="510">
                  <c:v>720.0</c:v>
                </c:pt>
                <c:pt idx="511">
                  <c:v>714.0</c:v>
                </c:pt>
                <c:pt idx="512">
                  <c:v>304.0</c:v>
                </c:pt>
                <c:pt idx="513">
                  <c:v>418.0</c:v>
                </c:pt>
                <c:pt idx="514">
                  <c:v>719.0</c:v>
                </c:pt>
                <c:pt idx="515">
                  <c:v>749.0</c:v>
                </c:pt>
                <c:pt idx="516">
                  <c:v>698.0</c:v>
                </c:pt>
                <c:pt idx="517">
                  <c:v>713.0</c:v>
                </c:pt>
                <c:pt idx="518">
                  <c:v>628.0</c:v>
                </c:pt>
                <c:pt idx="519">
                  <c:v>563.0</c:v>
                </c:pt>
                <c:pt idx="520">
                  <c:v>632.0</c:v>
                </c:pt>
                <c:pt idx="521">
                  <c:v>767.0</c:v>
                </c:pt>
                <c:pt idx="522">
                  <c:v>765.0</c:v>
                </c:pt>
                <c:pt idx="523">
                  <c:v>718.0</c:v>
                </c:pt>
                <c:pt idx="524">
                  <c:v>754.0</c:v>
                </c:pt>
                <c:pt idx="525">
                  <c:v>1140.0</c:v>
                </c:pt>
                <c:pt idx="526">
                  <c:v>851.0</c:v>
                </c:pt>
                <c:pt idx="527">
                  <c:v>609.0</c:v>
                </c:pt>
                <c:pt idx="528">
                  <c:v>979.0</c:v>
                </c:pt>
                <c:pt idx="529">
                  <c:v>853.0</c:v>
                </c:pt>
                <c:pt idx="530">
                  <c:v>842.0</c:v>
                </c:pt>
                <c:pt idx="531">
                  <c:v>798.0</c:v>
                </c:pt>
                <c:pt idx="532">
                  <c:v>716.0</c:v>
                </c:pt>
                <c:pt idx="533">
                  <c:v>608.0</c:v>
                </c:pt>
                <c:pt idx="534">
                  <c:v>657.0</c:v>
                </c:pt>
                <c:pt idx="535">
                  <c:v>859.0</c:v>
                </c:pt>
                <c:pt idx="536">
                  <c:v>756.0</c:v>
                </c:pt>
                <c:pt idx="537">
                  <c:v>786.0</c:v>
                </c:pt>
                <c:pt idx="538">
                  <c:v>899.0</c:v>
                </c:pt>
                <c:pt idx="539">
                  <c:v>803.0</c:v>
                </c:pt>
                <c:pt idx="540">
                  <c:v>644.0</c:v>
                </c:pt>
                <c:pt idx="541">
                  <c:v>668.0</c:v>
                </c:pt>
                <c:pt idx="542">
                  <c:v>1218.0</c:v>
                </c:pt>
                <c:pt idx="543">
                  <c:v>925.0</c:v>
                </c:pt>
                <c:pt idx="544">
                  <c:v>1643.0</c:v>
                </c:pt>
                <c:pt idx="545">
                  <c:v>68.0</c:v>
                </c:pt>
                <c:pt idx="546">
                  <c:v>295.0</c:v>
                </c:pt>
                <c:pt idx="547">
                  <c:v>61.0</c:v>
                </c:pt>
                <c:pt idx="548">
                  <c:v>1214.0</c:v>
                </c:pt>
                <c:pt idx="549">
                  <c:v>962.0</c:v>
                </c:pt>
                <c:pt idx="550">
                  <c:v>917.0</c:v>
                </c:pt>
                <c:pt idx="551">
                  <c:v>839.0</c:v>
                </c:pt>
                <c:pt idx="552">
                  <c:v>855.0</c:v>
                </c:pt>
                <c:pt idx="553">
                  <c:v>790.0</c:v>
                </c:pt>
                <c:pt idx="554">
                  <c:v>619.0</c:v>
                </c:pt>
                <c:pt idx="555">
                  <c:v>763.0</c:v>
                </c:pt>
                <c:pt idx="556">
                  <c:v>945.0</c:v>
                </c:pt>
                <c:pt idx="557">
                  <c:v>991.0</c:v>
                </c:pt>
                <c:pt idx="558">
                  <c:v>787.0</c:v>
                </c:pt>
                <c:pt idx="559">
                  <c:v>976.0</c:v>
                </c:pt>
                <c:pt idx="560">
                  <c:v>1081.0</c:v>
                </c:pt>
                <c:pt idx="561">
                  <c:v>770.0</c:v>
                </c:pt>
                <c:pt idx="562">
                  <c:v>920.0</c:v>
                </c:pt>
                <c:pt idx="563">
                  <c:v>1210.0</c:v>
                </c:pt>
                <c:pt idx="564">
                  <c:v>1167.0</c:v>
                </c:pt>
                <c:pt idx="565">
                  <c:v>2027.0</c:v>
                </c:pt>
                <c:pt idx="566">
                  <c:v>1421.0</c:v>
                </c:pt>
                <c:pt idx="567">
                  <c:v>1505.0</c:v>
                </c:pt>
                <c:pt idx="568">
                  <c:v>1322.0</c:v>
                </c:pt>
                <c:pt idx="569">
                  <c:v>2329.0</c:v>
                </c:pt>
                <c:pt idx="570">
                  <c:v>2417.0</c:v>
                </c:pt>
                <c:pt idx="571">
                  <c:v>2693.0</c:v>
                </c:pt>
                <c:pt idx="572">
                  <c:v>21046.0</c:v>
                </c:pt>
                <c:pt idx="573">
                  <c:v>3187.0</c:v>
                </c:pt>
                <c:pt idx="574">
                  <c:v>1293.0</c:v>
                </c:pt>
                <c:pt idx="575">
                  <c:v>726.0</c:v>
                </c:pt>
                <c:pt idx="576">
                  <c:v>826.0</c:v>
                </c:pt>
                <c:pt idx="577">
                  <c:v>900.0</c:v>
                </c:pt>
                <c:pt idx="578">
                  <c:v>901.0</c:v>
                </c:pt>
                <c:pt idx="579">
                  <c:v>1070.0</c:v>
                </c:pt>
                <c:pt idx="580">
                  <c:v>1034.0</c:v>
                </c:pt>
                <c:pt idx="581">
                  <c:v>1061.0</c:v>
                </c:pt>
                <c:pt idx="582">
                  <c:v>717.0</c:v>
                </c:pt>
                <c:pt idx="583">
                  <c:v>669.0</c:v>
                </c:pt>
                <c:pt idx="584">
                  <c:v>812.0</c:v>
                </c:pt>
                <c:pt idx="585">
                  <c:v>794.0</c:v>
                </c:pt>
                <c:pt idx="586">
                  <c:v>784.0</c:v>
                </c:pt>
                <c:pt idx="587">
                  <c:v>2251.0</c:v>
                </c:pt>
                <c:pt idx="588">
                  <c:v>614.0</c:v>
                </c:pt>
                <c:pt idx="589">
                  <c:v>581.0</c:v>
                </c:pt>
                <c:pt idx="590">
                  <c:v>536.0</c:v>
                </c:pt>
                <c:pt idx="591">
                  <c:v>1473.0</c:v>
                </c:pt>
                <c:pt idx="592">
                  <c:v>694.0</c:v>
                </c:pt>
                <c:pt idx="593">
                  <c:v>645.0</c:v>
                </c:pt>
                <c:pt idx="594">
                  <c:v>662.0</c:v>
                </c:pt>
                <c:pt idx="595">
                  <c:v>1044.0</c:v>
                </c:pt>
                <c:pt idx="596">
                  <c:v>641.0</c:v>
                </c:pt>
                <c:pt idx="597">
                  <c:v>644.0</c:v>
                </c:pt>
                <c:pt idx="598">
                  <c:v>686.0</c:v>
                </c:pt>
                <c:pt idx="599">
                  <c:v>828.0</c:v>
                </c:pt>
                <c:pt idx="600">
                  <c:v>800.0</c:v>
                </c:pt>
                <c:pt idx="601">
                  <c:v>634.0</c:v>
                </c:pt>
                <c:pt idx="602">
                  <c:v>716.0</c:v>
                </c:pt>
                <c:pt idx="603">
                  <c:v>697.0</c:v>
                </c:pt>
                <c:pt idx="604">
                  <c:v>619.0</c:v>
                </c:pt>
                <c:pt idx="605">
                  <c:v>646.0</c:v>
                </c:pt>
                <c:pt idx="606">
                  <c:v>580.0</c:v>
                </c:pt>
                <c:pt idx="607">
                  <c:v>566.0</c:v>
                </c:pt>
                <c:pt idx="608">
                  <c:v>743.0</c:v>
                </c:pt>
                <c:pt idx="609">
                  <c:v>581.0</c:v>
                </c:pt>
                <c:pt idx="610">
                  <c:v>586.0</c:v>
                </c:pt>
                <c:pt idx="611">
                  <c:v>609.0</c:v>
                </c:pt>
                <c:pt idx="612">
                  <c:v>572.0</c:v>
                </c:pt>
                <c:pt idx="613">
                  <c:v>609.0</c:v>
                </c:pt>
                <c:pt idx="614">
                  <c:v>558.0</c:v>
                </c:pt>
                <c:pt idx="615">
                  <c:v>608.0</c:v>
                </c:pt>
                <c:pt idx="616">
                  <c:v>424.0</c:v>
                </c:pt>
                <c:pt idx="617">
                  <c:v>389.0</c:v>
                </c:pt>
                <c:pt idx="618">
                  <c:v>439.0</c:v>
                </c:pt>
                <c:pt idx="619">
                  <c:v>457.0</c:v>
                </c:pt>
                <c:pt idx="620">
                  <c:v>557.0</c:v>
                </c:pt>
                <c:pt idx="621">
                  <c:v>500.0</c:v>
                </c:pt>
                <c:pt idx="622">
                  <c:v>588.0</c:v>
                </c:pt>
                <c:pt idx="623">
                  <c:v>520.0</c:v>
                </c:pt>
                <c:pt idx="624">
                  <c:v>496.0</c:v>
                </c:pt>
                <c:pt idx="625">
                  <c:v>500.0</c:v>
                </c:pt>
                <c:pt idx="626">
                  <c:v>569.0</c:v>
                </c:pt>
                <c:pt idx="627">
                  <c:v>659.0</c:v>
                </c:pt>
                <c:pt idx="628">
                  <c:v>628.0</c:v>
                </c:pt>
                <c:pt idx="629">
                  <c:v>655.0</c:v>
                </c:pt>
                <c:pt idx="630">
                  <c:v>651.0</c:v>
                </c:pt>
                <c:pt idx="631">
                  <c:v>526.0</c:v>
                </c:pt>
                <c:pt idx="632">
                  <c:v>559.0</c:v>
                </c:pt>
                <c:pt idx="633">
                  <c:v>728.0</c:v>
                </c:pt>
                <c:pt idx="634">
                  <c:v>636.0</c:v>
                </c:pt>
                <c:pt idx="635">
                  <c:v>776.0</c:v>
                </c:pt>
                <c:pt idx="636">
                  <c:v>911.0</c:v>
                </c:pt>
                <c:pt idx="637">
                  <c:v>759.0</c:v>
                </c:pt>
                <c:pt idx="638">
                  <c:v>581.0</c:v>
                </c:pt>
                <c:pt idx="639">
                  <c:v>617.0</c:v>
                </c:pt>
                <c:pt idx="640">
                  <c:v>883.0</c:v>
                </c:pt>
                <c:pt idx="641">
                  <c:v>693.0</c:v>
                </c:pt>
                <c:pt idx="642">
                  <c:v>785.0</c:v>
                </c:pt>
                <c:pt idx="643">
                  <c:v>950.0</c:v>
                </c:pt>
                <c:pt idx="644">
                  <c:v>818.0</c:v>
                </c:pt>
                <c:pt idx="645">
                  <c:v>731.0</c:v>
                </c:pt>
                <c:pt idx="646">
                  <c:v>676.0</c:v>
                </c:pt>
                <c:pt idx="647">
                  <c:v>813.0</c:v>
                </c:pt>
                <c:pt idx="648">
                  <c:v>807.0</c:v>
                </c:pt>
                <c:pt idx="649">
                  <c:v>878.0</c:v>
                </c:pt>
                <c:pt idx="650">
                  <c:v>858.0</c:v>
                </c:pt>
                <c:pt idx="651">
                  <c:v>874.0</c:v>
                </c:pt>
                <c:pt idx="652">
                  <c:v>589.0</c:v>
                </c:pt>
                <c:pt idx="653">
                  <c:v>639.0</c:v>
                </c:pt>
                <c:pt idx="654">
                  <c:v>1107.0</c:v>
                </c:pt>
                <c:pt idx="655">
                  <c:v>898.0</c:v>
                </c:pt>
                <c:pt idx="656">
                  <c:v>924.0</c:v>
                </c:pt>
                <c:pt idx="657">
                  <c:v>837.0</c:v>
                </c:pt>
                <c:pt idx="658">
                  <c:v>686.0</c:v>
                </c:pt>
                <c:pt idx="659">
                  <c:v>553.0</c:v>
                </c:pt>
                <c:pt idx="660">
                  <c:v>645.0</c:v>
                </c:pt>
                <c:pt idx="661">
                  <c:v>878.0</c:v>
                </c:pt>
                <c:pt idx="662">
                  <c:v>932.0</c:v>
                </c:pt>
                <c:pt idx="663">
                  <c:v>846.0</c:v>
                </c:pt>
                <c:pt idx="664">
                  <c:v>730.0</c:v>
                </c:pt>
                <c:pt idx="665">
                  <c:v>900.0</c:v>
                </c:pt>
                <c:pt idx="666">
                  <c:v>686.0</c:v>
                </c:pt>
                <c:pt idx="667">
                  <c:v>746.0</c:v>
                </c:pt>
                <c:pt idx="668">
                  <c:v>984.0</c:v>
                </c:pt>
                <c:pt idx="669">
                  <c:v>929.0</c:v>
                </c:pt>
                <c:pt idx="670">
                  <c:v>918.0</c:v>
                </c:pt>
                <c:pt idx="671">
                  <c:v>917.0</c:v>
                </c:pt>
                <c:pt idx="672">
                  <c:v>1146.0</c:v>
                </c:pt>
                <c:pt idx="673">
                  <c:v>1167.0</c:v>
                </c:pt>
                <c:pt idx="674">
                  <c:v>6164.0</c:v>
                </c:pt>
                <c:pt idx="675">
                  <c:v>2185.0</c:v>
                </c:pt>
                <c:pt idx="676">
                  <c:v>1374.0</c:v>
                </c:pt>
                <c:pt idx="677">
                  <c:v>938.0</c:v>
                </c:pt>
              </c:numCache>
            </c:numRef>
          </c:val>
        </c:ser>
        <c:ser>
          <c:idx val="2"/>
          <c:order val="1"/>
          <c:tx>
            <c:strRef>
              <c:f>NoRT!$C$1</c:f>
              <c:strCache>
                <c:ptCount val="1"/>
                <c:pt idx="0">
                  <c:v>Nombre de tweets avec URLs sans les RT</c:v>
                </c:pt>
              </c:strCache>
            </c:strRef>
          </c:tx>
          <c:invertIfNegative val="0"/>
          <c:cat>
            <c:numRef>
              <c:f>NoRT!$A$2:$A$679</c:f>
              <c:numCache>
                <c:formatCode>m/d/yy</c:formatCode>
                <c:ptCount val="678"/>
                <c:pt idx="0">
                  <c:v>41730.0</c:v>
                </c:pt>
                <c:pt idx="1">
                  <c:v>41731.0</c:v>
                </c:pt>
                <c:pt idx="2">
                  <c:v>41732.0</c:v>
                </c:pt>
                <c:pt idx="3">
                  <c:v>41733.0</c:v>
                </c:pt>
                <c:pt idx="4">
                  <c:v>41734.0</c:v>
                </c:pt>
                <c:pt idx="5">
                  <c:v>41735.0</c:v>
                </c:pt>
                <c:pt idx="6">
                  <c:v>41736.0</c:v>
                </c:pt>
                <c:pt idx="7">
                  <c:v>41737.0</c:v>
                </c:pt>
                <c:pt idx="8">
                  <c:v>41738.0</c:v>
                </c:pt>
                <c:pt idx="9">
                  <c:v>41739.0</c:v>
                </c:pt>
                <c:pt idx="10">
                  <c:v>41740.0</c:v>
                </c:pt>
                <c:pt idx="11">
                  <c:v>41741.0</c:v>
                </c:pt>
                <c:pt idx="12">
                  <c:v>41742.0</c:v>
                </c:pt>
                <c:pt idx="13">
                  <c:v>41743.0</c:v>
                </c:pt>
                <c:pt idx="14">
                  <c:v>41744.0</c:v>
                </c:pt>
                <c:pt idx="15">
                  <c:v>41745.0</c:v>
                </c:pt>
                <c:pt idx="16">
                  <c:v>41746.0</c:v>
                </c:pt>
                <c:pt idx="17">
                  <c:v>41747.0</c:v>
                </c:pt>
                <c:pt idx="18">
                  <c:v>41748.0</c:v>
                </c:pt>
                <c:pt idx="19">
                  <c:v>41749.0</c:v>
                </c:pt>
                <c:pt idx="20">
                  <c:v>41750.0</c:v>
                </c:pt>
                <c:pt idx="21">
                  <c:v>41751.0</c:v>
                </c:pt>
                <c:pt idx="22">
                  <c:v>41752.0</c:v>
                </c:pt>
                <c:pt idx="23">
                  <c:v>41753.0</c:v>
                </c:pt>
                <c:pt idx="24">
                  <c:v>41754.0</c:v>
                </c:pt>
                <c:pt idx="25">
                  <c:v>41755.0</c:v>
                </c:pt>
                <c:pt idx="26">
                  <c:v>41756.0</c:v>
                </c:pt>
                <c:pt idx="27">
                  <c:v>41757.0</c:v>
                </c:pt>
                <c:pt idx="28">
                  <c:v>41758.0</c:v>
                </c:pt>
                <c:pt idx="29">
                  <c:v>41759.0</c:v>
                </c:pt>
                <c:pt idx="30">
                  <c:v>41760.0</c:v>
                </c:pt>
                <c:pt idx="31">
                  <c:v>41761.0</c:v>
                </c:pt>
                <c:pt idx="32">
                  <c:v>41762.0</c:v>
                </c:pt>
                <c:pt idx="33">
                  <c:v>41763.0</c:v>
                </c:pt>
                <c:pt idx="34">
                  <c:v>41764.0</c:v>
                </c:pt>
                <c:pt idx="35">
                  <c:v>41765.0</c:v>
                </c:pt>
                <c:pt idx="36">
                  <c:v>41766.0</c:v>
                </c:pt>
                <c:pt idx="37">
                  <c:v>41768.0</c:v>
                </c:pt>
                <c:pt idx="38">
                  <c:v>41769.0</c:v>
                </c:pt>
                <c:pt idx="39">
                  <c:v>41770.0</c:v>
                </c:pt>
                <c:pt idx="40">
                  <c:v>41771.0</c:v>
                </c:pt>
                <c:pt idx="41">
                  <c:v>41772.0</c:v>
                </c:pt>
                <c:pt idx="42">
                  <c:v>41773.0</c:v>
                </c:pt>
                <c:pt idx="43">
                  <c:v>41774.0</c:v>
                </c:pt>
                <c:pt idx="44">
                  <c:v>41775.0</c:v>
                </c:pt>
                <c:pt idx="45">
                  <c:v>41776.0</c:v>
                </c:pt>
                <c:pt idx="46">
                  <c:v>41777.0</c:v>
                </c:pt>
                <c:pt idx="47">
                  <c:v>41778.0</c:v>
                </c:pt>
                <c:pt idx="48">
                  <c:v>41779.0</c:v>
                </c:pt>
                <c:pt idx="49">
                  <c:v>41780.0</c:v>
                </c:pt>
                <c:pt idx="50">
                  <c:v>41782.0</c:v>
                </c:pt>
                <c:pt idx="51">
                  <c:v>41783.0</c:v>
                </c:pt>
                <c:pt idx="52">
                  <c:v>41784.0</c:v>
                </c:pt>
                <c:pt idx="53">
                  <c:v>41785.0</c:v>
                </c:pt>
                <c:pt idx="54">
                  <c:v>41786.0</c:v>
                </c:pt>
                <c:pt idx="55">
                  <c:v>41787.0</c:v>
                </c:pt>
                <c:pt idx="56">
                  <c:v>41788.0</c:v>
                </c:pt>
                <c:pt idx="57">
                  <c:v>41789.0</c:v>
                </c:pt>
                <c:pt idx="58">
                  <c:v>41790.0</c:v>
                </c:pt>
                <c:pt idx="59">
                  <c:v>41791.0</c:v>
                </c:pt>
                <c:pt idx="60">
                  <c:v>41792.0</c:v>
                </c:pt>
                <c:pt idx="61">
                  <c:v>41793.0</c:v>
                </c:pt>
                <c:pt idx="62">
                  <c:v>41794.0</c:v>
                </c:pt>
                <c:pt idx="63">
                  <c:v>41795.0</c:v>
                </c:pt>
                <c:pt idx="64">
                  <c:v>41796.0</c:v>
                </c:pt>
                <c:pt idx="65">
                  <c:v>41797.0</c:v>
                </c:pt>
                <c:pt idx="66">
                  <c:v>41798.0</c:v>
                </c:pt>
                <c:pt idx="67">
                  <c:v>41799.0</c:v>
                </c:pt>
                <c:pt idx="68">
                  <c:v>41800.0</c:v>
                </c:pt>
                <c:pt idx="69">
                  <c:v>41801.0</c:v>
                </c:pt>
                <c:pt idx="70">
                  <c:v>41802.0</c:v>
                </c:pt>
                <c:pt idx="71">
                  <c:v>41803.0</c:v>
                </c:pt>
                <c:pt idx="72">
                  <c:v>41804.0</c:v>
                </c:pt>
                <c:pt idx="73">
                  <c:v>41805.0</c:v>
                </c:pt>
                <c:pt idx="74">
                  <c:v>41806.0</c:v>
                </c:pt>
                <c:pt idx="75">
                  <c:v>41807.0</c:v>
                </c:pt>
                <c:pt idx="76">
                  <c:v>41808.0</c:v>
                </c:pt>
                <c:pt idx="77">
                  <c:v>41809.0</c:v>
                </c:pt>
                <c:pt idx="78">
                  <c:v>41810.0</c:v>
                </c:pt>
                <c:pt idx="79">
                  <c:v>41811.0</c:v>
                </c:pt>
                <c:pt idx="80">
                  <c:v>41812.0</c:v>
                </c:pt>
                <c:pt idx="81">
                  <c:v>41813.0</c:v>
                </c:pt>
                <c:pt idx="82">
                  <c:v>41814.0</c:v>
                </c:pt>
                <c:pt idx="83">
                  <c:v>41815.0</c:v>
                </c:pt>
                <c:pt idx="84">
                  <c:v>41816.0</c:v>
                </c:pt>
                <c:pt idx="85">
                  <c:v>41817.0</c:v>
                </c:pt>
                <c:pt idx="86">
                  <c:v>41818.0</c:v>
                </c:pt>
                <c:pt idx="87">
                  <c:v>41819.0</c:v>
                </c:pt>
                <c:pt idx="88">
                  <c:v>41820.0</c:v>
                </c:pt>
                <c:pt idx="89">
                  <c:v>41821.0</c:v>
                </c:pt>
                <c:pt idx="90">
                  <c:v>41822.0</c:v>
                </c:pt>
                <c:pt idx="91">
                  <c:v>41823.0</c:v>
                </c:pt>
                <c:pt idx="92">
                  <c:v>41824.0</c:v>
                </c:pt>
                <c:pt idx="93">
                  <c:v>41825.0</c:v>
                </c:pt>
                <c:pt idx="94">
                  <c:v>41826.0</c:v>
                </c:pt>
                <c:pt idx="95">
                  <c:v>41827.0</c:v>
                </c:pt>
                <c:pt idx="96">
                  <c:v>41828.0</c:v>
                </c:pt>
                <c:pt idx="97">
                  <c:v>41829.0</c:v>
                </c:pt>
                <c:pt idx="98">
                  <c:v>41830.0</c:v>
                </c:pt>
                <c:pt idx="99">
                  <c:v>41831.0</c:v>
                </c:pt>
                <c:pt idx="100">
                  <c:v>41832.0</c:v>
                </c:pt>
                <c:pt idx="101">
                  <c:v>41833.0</c:v>
                </c:pt>
                <c:pt idx="102">
                  <c:v>41834.0</c:v>
                </c:pt>
                <c:pt idx="103">
                  <c:v>41835.0</c:v>
                </c:pt>
                <c:pt idx="104">
                  <c:v>41836.0</c:v>
                </c:pt>
                <c:pt idx="105">
                  <c:v>41837.0</c:v>
                </c:pt>
                <c:pt idx="106">
                  <c:v>41838.0</c:v>
                </c:pt>
                <c:pt idx="107">
                  <c:v>41839.0</c:v>
                </c:pt>
                <c:pt idx="108">
                  <c:v>41840.0</c:v>
                </c:pt>
                <c:pt idx="109">
                  <c:v>41841.0</c:v>
                </c:pt>
                <c:pt idx="110">
                  <c:v>41843.0</c:v>
                </c:pt>
                <c:pt idx="111">
                  <c:v>41844.0</c:v>
                </c:pt>
                <c:pt idx="112">
                  <c:v>41845.0</c:v>
                </c:pt>
                <c:pt idx="113">
                  <c:v>41846.0</c:v>
                </c:pt>
                <c:pt idx="114">
                  <c:v>41847.0</c:v>
                </c:pt>
                <c:pt idx="115">
                  <c:v>41848.0</c:v>
                </c:pt>
                <c:pt idx="116">
                  <c:v>41849.0</c:v>
                </c:pt>
                <c:pt idx="117">
                  <c:v>41850.0</c:v>
                </c:pt>
                <c:pt idx="118">
                  <c:v>41851.0</c:v>
                </c:pt>
                <c:pt idx="119">
                  <c:v>41852.0</c:v>
                </c:pt>
                <c:pt idx="120">
                  <c:v>41853.0</c:v>
                </c:pt>
                <c:pt idx="121">
                  <c:v>41854.0</c:v>
                </c:pt>
                <c:pt idx="122">
                  <c:v>41855.0</c:v>
                </c:pt>
                <c:pt idx="123">
                  <c:v>41856.0</c:v>
                </c:pt>
                <c:pt idx="124">
                  <c:v>41857.0</c:v>
                </c:pt>
                <c:pt idx="125">
                  <c:v>41858.0</c:v>
                </c:pt>
                <c:pt idx="126">
                  <c:v>41859.0</c:v>
                </c:pt>
                <c:pt idx="127">
                  <c:v>41860.0</c:v>
                </c:pt>
                <c:pt idx="128">
                  <c:v>41861.0</c:v>
                </c:pt>
                <c:pt idx="129">
                  <c:v>41862.0</c:v>
                </c:pt>
                <c:pt idx="130">
                  <c:v>41863.0</c:v>
                </c:pt>
                <c:pt idx="131">
                  <c:v>41864.0</c:v>
                </c:pt>
                <c:pt idx="132">
                  <c:v>41865.0</c:v>
                </c:pt>
                <c:pt idx="133">
                  <c:v>41866.0</c:v>
                </c:pt>
                <c:pt idx="134">
                  <c:v>41867.0</c:v>
                </c:pt>
                <c:pt idx="135">
                  <c:v>41868.0</c:v>
                </c:pt>
                <c:pt idx="136">
                  <c:v>41869.0</c:v>
                </c:pt>
                <c:pt idx="137">
                  <c:v>41870.0</c:v>
                </c:pt>
                <c:pt idx="138">
                  <c:v>41871.0</c:v>
                </c:pt>
                <c:pt idx="139">
                  <c:v>41872.0</c:v>
                </c:pt>
                <c:pt idx="140">
                  <c:v>41873.0</c:v>
                </c:pt>
                <c:pt idx="141">
                  <c:v>41874.0</c:v>
                </c:pt>
                <c:pt idx="142">
                  <c:v>41875.0</c:v>
                </c:pt>
                <c:pt idx="143">
                  <c:v>41876.0</c:v>
                </c:pt>
                <c:pt idx="144">
                  <c:v>41877.0</c:v>
                </c:pt>
                <c:pt idx="145">
                  <c:v>41878.0</c:v>
                </c:pt>
                <c:pt idx="146">
                  <c:v>41879.0</c:v>
                </c:pt>
                <c:pt idx="147">
                  <c:v>41880.0</c:v>
                </c:pt>
                <c:pt idx="148">
                  <c:v>41881.0</c:v>
                </c:pt>
                <c:pt idx="149">
                  <c:v>41882.0</c:v>
                </c:pt>
                <c:pt idx="150">
                  <c:v>41883.0</c:v>
                </c:pt>
                <c:pt idx="151">
                  <c:v>41884.0</c:v>
                </c:pt>
                <c:pt idx="152">
                  <c:v>41885.0</c:v>
                </c:pt>
                <c:pt idx="153">
                  <c:v>41886.0</c:v>
                </c:pt>
                <c:pt idx="154">
                  <c:v>41887.0</c:v>
                </c:pt>
                <c:pt idx="155">
                  <c:v>41888.0</c:v>
                </c:pt>
                <c:pt idx="156">
                  <c:v>41889.0</c:v>
                </c:pt>
                <c:pt idx="157">
                  <c:v>41890.0</c:v>
                </c:pt>
                <c:pt idx="158">
                  <c:v>41891.0</c:v>
                </c:pt>
                <c:pt idx="159">
                  <c:v>41892.0</c:v>
                </c:pt>
                <c:pt idx="160">
                  <c:v>41893.0</c:v>
                </c:pt>
                <c:pt idx="161">
                  <c:v>41894.0</c:v>
                </c:pt>
                <c:pt idx="162">
                  <c:v>41895.0</c:v>
                </c:pt>
                <c:pt idx="163">
                  <c:v>41896.0</c:v>
                </c:pt>
                <c:pt idx="164">
                  <c:v>41897.0</c:v>
                </c:pt>
                <c:pt idx="165">
                  <c:v>41898.0</c:v>
                </c:pt>
                <c:pt idx="166">
                  <c:v>41899.0</c:v>
                </c:pt>
                <c:pt idx="167">
                  <c:v>41900.0</c:v>
                </c:pt>
                <c:pt idx="168">
                  <c:v>41901.0</c:v>
                </c:pt>
                <c:pt idx="169">
                  <c:v>41902.0</c:v>
                </c:pt>
                <c:pt idx="170">
                  <c:v>41903.0</c:v>
                </c:pt>
                <c:pt idx="171">
                  <c:v>41904.0</c:v>
                </c:pt>
                <c:pt idx="172">
                  <c:v>41905.0</c:v>
                </c:pt>
                <c:pt idx="173">
                  <c:v>41906.0</c:v>
                </c:pt>
                <c:pt idx="174">
                  <c:v>41907.0</c:v>
                </c:pt>
                <c:pt idx="175">
                  <c:v>41908.0</c:v>
                </c:pt>
                <c:pt idx="176">
                  <c:v>41909.0</c:v>
                </c:pt>
                <c:pt idx="177">
                  <c:v>41910.0</c:v>
                </c:pt>
                <c:pt idx="178">
                  <c:v>41911.0</c:v>
                </c:pt>
                <c:pt idx="179">
                  <c:v>41912.0</c:v>
                </c:pt>
                <c:pt idx="180">
                  <c:v>41913.0</c:v>
                </c:pt>
                <c:pt idx="181">
                  <c:v>41914.0</c:v>
                </c:pt>
                <c:pt idx="182">
                  <c:v>41915.0</c:v>
                </c:pt>
                <c:pt idx="183">
                  <c:v>41916.0</c:v>
                </c:pt>
                <c:pt idx="184">
                  <c:v>41917.0</c:v>
                </c:pt>
                <c:pt idx="185">
                  <c:v>41918.0</c:v>
                </c:pt>
                <c:pt idx="186">
                  <c:v>41919.0</c:v>
                </c:pt>
                <c:pt idx="187">
                  <c:v>41920.0</c:v>
                </c:pt>
                <c:pt idx="188">
                  <c:v>41921.0</c:v>
                </c:pt>
                <c:pt idx="189">
                  <c:v>41922.0</c:v>
                </c:pt>
                <c:pt idx="190">
                  <c:v>41923.0</c:v>
                </c:pt>
                <c:pt idx="191">
                  <c:v>41924.0</c:v>
                </c:pt>
                <c:pt idx="192">
                  <c:v>41925.0</c:v>
                </c:pt>
                <c:pt idx="193">
                  <c:v>41926.0</c:v>
                </c:pt>
                <c:pt idx="194">
                  <c:v>41927.0</c:v>
                </c:pt>
                <c:pt idx="195">
                  <c:v>41928.0</c:v>
                </c:pt>
                <c:pt idx="196">
                  <c:v>41929.0</c:v>
                </c:pt>
                <c:pt idx="197">
                  <c:v>41930.0</c:v>
                </c:pt>
                <c:pt idx="198">
                  <c:v>41931.0</c:v>
                </c:pt>
                <c:pt idx="199">
                  <c:v>41932.0</c:v>
                </c:pt>
                <c:pt idx="200">
                  <c:v>41933.0</c:v>
                </c:pt>
                <c:pt idx="201">
                  <c:v>41934.0</c:v>
                </c:pt>
                <c:pt idx="202">
                  <c:v>41935.0</c:v>
                </c:pt>
                <c:pt idx="203">
                  <c:v>41936.0</c:v>
                </c:pt>
                <c:pt idx="204">
                  <c:v>41937.0</c:v>
                </c:pt>
                <c:pt idx="205">
                  <c:v>41938.0</c:v>
                </c:pt>
                <c:pt idx="206">
                  <c:v>41939.0</c:v>
                </c:pt>
                <c:pt idx="207">
                  <c:v>41940.0</c:v>
                </c:pt>
                <c:pt idx="208">
                  <c:v>41941.0</c:v>
                </c:pt>
                <c:pt idx="209">
                  <c:v>41942.0</c:v>
                </c:pt>
                <c:pt idx="210">
                  <c:v>41943.0</c:v>
                </c:pt>
                <c:pt idx="211">
                  <c:v>41944.0</c:v>
                </c:pt>
                <c:pt idx="212">
                  <c:v>41945.0</c:v>
                </c:pt>
                <c:pt idx="213">
                  <c:v>41946.0</c:v>
                </c:pt>
                <c:pt idx="214">
                  <c:v>41947.0</c:v>
                </c:pt>
                <c:pt idx="215">
                  <c:v>41948.0</c:v>
                </c:pt>
                <c:pt idx="216">
                  <c:v>41949.0</c:v>
                </c:pt>
                <c:pt idx="217">
                  <c:v>41950.0</c:v>
                </c:pt>
                <c:pt idx="218">
                  <c:v>41951.0</c:v>
                </c:pt>
                <c:pt idx="219">
                  <c:v>41952.0</c:v>
                </c:pt>
                <c:pt idx="220">
                  <c:v>41953.0</c:v>
                </c:pt>
                <c:pt idx="221">
                  <c:v>41954.0</c:v>
                </c:pt>
                <c:pt idx="222">
                  <c:v>41955.0</c:v>
                </c:pt>
                <c:pt idx="223">
                  <c:v>41956.0</c:v>
                </c:pt>
                <c:pt idx="224">
                  <c:v>41957.0</c:v>
                </c:pt>
                <c:pt idx="225">
                  <c:v>41958.0</c:v>
                </c:pt>
                <c:pt idx="226">
                  <c:v>41959.0</c:v>
                </c:pt>
                <c:pt idx="227">
                  <c:v>41960.0</c:v>
                </c:pt>
                <c:pt idx="228">
                  <c:v>41961.0</c:v>
                </c:pt>
                <c:pt idx="229">
                  <c:v>41962.0</c:v>
                </c:pt>
                <c:pt idx="230">
                  <c:v>41963.0</c:v>
                </c:pt>
                <c:pt idx="231">
                  <c:v>41969.0</c:v>
                </c:pt>
                <c:pt idx="232">
                  <c:v>41970.0</c:v>
                </c:pt>
                <c:pt idx="233">
                  <c:v>41971.0</c:v>
                </c:pt>
                <c:pt idx="234">
                  <c:v>41972.0</c:v>
                </c:pt>
                <c:pt idx="235">
                  <c:v>41973.0</c:v>
                </c:pt>
                <c:pt idx="236">
                  <c:v>41974.0</c:v>
                </c:pt>
                <c:pt idx="237">
                  <c:v>41975.0</c:v>
                </c:pt>
                <c:pt idx="238">
                  <c:v>41976.0</c:v>
                </c:pt>
                <c:pt idx="239">
                  <c:v>41977.0</c:v>
                </c:pt>
                <c:pt idx="240">
                  <c:v>41978.0</c:v>
                </c:pt>
                <c:pt idx="241">
                  <c:v>41979.0</c:v>
                </c:pt>
                <c:pt idx="242">
                  <c:v>41980.0</c:v>
                </c:pt>
                <c:pt idx="243">
                  <c:v>41981.0</c:v>
                </c:pt>
                <c:pt idx="244">
                  <c:v>41982.0</c:v>
                </c:pt>
                <c:pt idx="245">
                  <c:v>41983.0</c:v>
                </c:pt>
                <c:pt idx="246">
                  <c:v>41984.0</c:v>
                </c:pt>
                <c:pt idx="247">
                  <c:v>41985.0</c:v>
                </c:pt>
                <c:pt idx="248">
                  <c:v>41986.0</c:v>
                </c:pt>
                <c:pt idx="249">
                  <c:v>41987.0</c:v>
                </c:pt>
                <c:pt idx="250">
                  <c:v>41988.0</c:v>
                </c:pt>
                <c:pt idx="251">
                  <c:v>41989.0</c:v>
                </c:pt>
                <c:pt idx="252">
                  <c:v>41990.0</c:v>
                </c:pt>
                <c:pt idx="253">
                  <c:v>41991.0</c:v>
                </c:pt>
                <c:pt idx="254">
                  <c:v>41992.0</c:v>
                </c:pt>
                <c:pt idx="255">
                  <c:v>41993.0</c:v>
                </c:pt>
                <c:pt idx="256">
                  <c:v>41994.0</c:v>
                </c:pt>
                <c:pt idx="257">
                  <c:v>41995.0</c:v>
                </c:pt>
                <c:pt idx="258">
                  <c:v>41996.0</c:v>
                </c:pt>
                <c:pt idx="259">
                  <c:v>41997.0</c:v>
                </c:pt>
                <c:pt idx="260">
                  <c:v>41998.0</c:v>
                </c:pt>
                <c:pt idx="261">
                  <c:v>41999.0</c:v>
                </c:pt>
                <c:pt idx="262">
                  <c:v>42000.0</c:v>
                </c:pt>
                <c:pt idx="263">
                  <c:v>42001.0</c:v>
                </c:pt>
                <c:pt idx="264">
                  <c:v>42002.0</c:v>
                </c:pt>
                <c:pt idx="265">
                  <c:v>42003.0</c:v>
                </c:pt>
                <c:pt idx="266">
                  <c:v>42004.0</c:v>
                </c:pt>
                <c:pt idx="267">
                  <c:v>42005.0</c:v>
                </c:pt>
                <c:pt idx="268">
                  <c:v>42006.0</c:v>
                </c:pt>
                <c:pt idx="269">
                  <c:v>42007.0</c:v>
                </c:pt>
                <c:pt idx="270">
                  <c:v>42008.0</c:v>
                </c:pt>
                <c:pt idx="271">
                  <c:v>42009.0</c:v>
                </c:pt>
                <c:pt idx="272">
                  <c:v>42010.0</c:v>
                </c:pt>
                <c:pt idx="273">
                  <c:v>42011.0</c:v>
                </c:pt>
                <c:pt idx="274">
                  <c:v>42012.0</c:v>
                </c:pt>
                <c:pt idx="275">
                  <c:v>42013.0</c:v>
                </c:pt>
                <c:pt idx="276">
                  <c:v>42014.0</c:v>
                </c:pt>
                <c:pt idx="277">
                  <c:v>42015.0</c:v>
                </c:pt>
                <c:pt idx="278">
                  <c:v>42016.0</c:v>
                </c:pt>
                <c:pt idx="279">
                  <c:v>42017.0</c:v>
                </c:pt>
                <c:pt idx="280">
                  <c:v>42018.0</c:v>
                </c:pt>
                <c:pt idx="281">
                  <c:v>42019.0</c:v>
                </c:pt>
                <c:pt idx="282">
                  <c:v>42020.0</c:v>
                </c:pt>
                <c:pt idx="283">
                  <c:v>42021.0</c:v>
                </c:pt>
                <c:pt idx="284">
                  <c:v>42022.0</c:v>
                </c:pt>
                <c:pt idx="285">
                  <c:v>42023.0</c:v>
                </c:pt>
                <c:pt idx="286">
                  <c:v>42024.0</c:v>
                </c:pt>
                <c:pt idx="287">
                  <c:v>42025.0</c:v>
                </c:pt>
                <c:pt idx="288">
                  <c:v>42026.0</c:v>
                </c:pt>
                <c:pt idx="289">
                  <c:v>42027.0</c:v>
                </c:pt>
                <c:pt idx="290">
                  <c:v>42028.0</c:v>
                </c:pt>
                <c:pt idx="291">
                  <c:v>42029.0</c:v>
                </c:pt>
                <c:pt idx="292">
                  <c:v>42030.0</c:v>
                </c:pt>
                <c:pt idx="293">
                  <c:v>42031.0</c:v>
                </c:pt>
                <c:pt idx="294">
                  <c:v>42032.0</c:v>
                </c:pt>
                <c:pt idx="295">
                  <c:v>42033.0</c:v>
                </c:pt>
                <c:pt idx="296">
                  <c:v>42034.0</c:v>
                </c:pt>
                <c:pt idx="297">
                  <c:v>42035.0</c:v>
                </c:pt>
                <c:pt idx="298">
                  <c:v>42036.0</c:v>
                </c:pt>
                <c:pt idx="299">
                  <c:v>42037.0</c:v>
                </c:pt>
                <c:pt idx="300">
                  <c:v>42038.0</c:v>
                </c:pt>
                <c:pt idx="301">
                  <c:v>42039.0</c:v>
                </c:pt>
                <c:pt idx="302">
                  <c:v>42040.0</c:v>
                </c:pt>
                <c:pt idx="303">
                  <c:v>42041.0</c:v>
                </c:pt>
                <c:pt idx="304">
                  <c:v>42042.0</c:v>
                </c:pt>
                <c:pt idx="305">
                  <c:v>42043.0</c:v>
                </c:pt>
                <c:pt idx="306">
                  <c:v>42044.0</c:v>
                </c:pt>
                <c:pt idx="307">
                  <c:v>42045.0</c:v>
                </c:pt>
                <c:pt idx="308">
                  <c:v>42046.0</c:v>
                </c:pt>
                <c:pt idx="309">
                  <c:v>42047.0</c:v>
                </c:pt>
                <c:pt idx="310">
                  <c:v>42048.0</c:v>
                </c:pt>
                <c:pt idx="311">
                  <c:v>42049.0</c:v>
                </c:pt>
                <c:pt idx="312">
                  <c:v>42050.0</c:v>
                </c:pt>
                <c:pt idx="313">
                  <c:v>42051.0</c:v>
                </c:pt>
                <c:pt idx="314">
                  <c:v>42052.0</c:v>
                </c:pt>
                <c:pt idx="315">
                  <c:v>42053.0</c:v>
                </c:pt>
                <c:pt idx="316">
                  <c:v>42054.0</c:v>
                </c:pt>
                <c:pt idx="317">
                  <c:v>42055.0</c:v>
                </c:pt>
                <c:pt idx="318">
                  <c:v>42056.0</c:v>
                </c:pt>
                <c:pt idx="319">
                  <c:v>42057.0</c:v>
                </c:pt>
                <c:pt idx="320">
                  <c:v>42058.0</c:v>
                </c:pt>
                <c:pt idx="321">
                  <c:v>42059.0</c:v>
                </c:pt>
                <c:pt idx="322">
                  <c:v>42060.0</c:v>
                </c:pt>
                <c:pt idx="323">
                  <c:v>42061.0</c:v>
                </c:pt>
                <c:pt idx="324">
                  <c:v>42062.0</c:v>
                </c:pt>
                <c:pt idx="325">
                  <c:v>42063.0</c:v>
                </c:pt>
                <c:pt idx="326">
                  <c:v>42064.0</c:v>
                </c:pt>
                <c:pt idx="327">
                  <c:v>42065.0</c:v>
                </c:pt>
                <c:pt idx="328">
                  <c:v>42066.0</c:v>
                </c:pt>
                <c:pt idx="329">
                  <c:v>42067.0</c:v>
                </c:pt>
                <c:pt idx="330">
                  <c:v>42068.0</c:v>
                </c:pt>
                <c:pt idx="331">
                  <c:v>42069.0</c:v>
                </c:pt>
                <c:pt idx="332">
                  <c:v>42070.0</c:v>
                </c:pt>
                <c:pt idx="333">
                  <c:v>42071.0</c:v>
                </c:pt>
                <c:pt idx="334">
                  <c:v>42072.0</c:v>
                </c:pt>
                <c:pt idx="335">
                  <c:v>42073.0</c:v>
                </c:pt>
                <c:pt idx="336">
                  <c:v>42074.0</c:v>
                </c:pt>
                <c:pt idx="337">
                  <c:v>42075.0</c:v>
                </c:pt>
                <c:pt idx="338">
                  <c:v>42076.0</c:v>
                </c:pt>
                <c:pt idx="339">
                  <c:v>42077.0</c:v>
                </c:pt>
                <c:pt idx="340">
                  <c:v>42078.0</c:v>
                </c:pt>
                <c:pt idx="341">
                  <c:v>42079.0</c:v>
                </c:pt>
                <c:pt idx="342">
                  <c:v>42080.0</c:v>
                </c:pt>
                <c:pt idx="343">
                  <c:v>42081.0</c:v>
                </c:pt>
                <c:pt idx="344">
                  <c:v>42082.0</c:v>
                </c:pt>
                <c:pt idx="345">
                  <c:v>42083.0</c:v>
                </c:pt>
                <c:pt idx="346">
                  <c:v>42084.0</c:v>
                </c:pt>
                <c:pt idx="347">
                  <c:v>42085.0</c:v>
                </c:pt>
                <c:pt idx="348">
                  <c:v>42086.0</c:v>
                </c:pt>
                <c:pt idx="349">
                  <c:v>42087.0</c:v>
                </c:pt>
                <c:pt idx="350">
                  <c:v>42088.0</c:v>
                </c:pt>
                <c:pt idx="351">
                  <c:v>42089.0</c:v>
                </c:pt>
                <c:pt idx="352">
                  <c:v>42090.0</c:v>
                </c:pt>
                <c:pt idx="353">
                  <c:v>42091.0</c:v>
                </c:pt>
                <c:pt idx="354">
                  <c:v>42092.0</c:v>
                </c:pt>
                <c:pt idx="355">
                  <c:v>42093.0</c:v>
                </c:pt>
                <c:pt idx="356">
                  <c:v>42094.0</c:v>
                </c:pt>
                <c:pt idx="357">
                  <c:v>42095.0</c:v>
                </c:pt>
                <c:pt idx="358">
                  <c:v>42096.0</c:v>
                </c:pt>
                <c:pt idx="359">
                  <c:v>42097.0</c:v>
                </c:pt>
                <c:pt idx="360">
                  <c:v>42098.0</c:v>
                </c:pt>
                <c:pt idx="361">
                  <c:v>42099.0</c:v>
                </c:pt>
                <c:pt idx="362">
                  <c:v>42100.0</c:v>
                </c:pt>
                <c:pt idx="363">
                  <c:v>42101.0</c:v>
                </c:pt>
                <c:pt idx="364">
                  <c:v>42102.0</c:v>
                </c:pt>
                <c:pt idx="365">
                  <c:v>42103.0</c:v>
                </c:pt>
                <c:pt idx="366">
                  <c:v>42104.0</c:v>
                </c:pt>
                <c:pt idx="367">
                  <c:v>42105.0</c:v>
                </c:pt>
                <c:pt idx="368">
                  <c:v>42106.0</c:v>
                </c:pt>
                <c:pt idx="369">
                  <c:v>42107.0</c:v>
                </c:pt>
                <c:pt idx="370">
                  <c:v>42108.0</c:v>
                </c:pt>
                <c:pt idx="371">
                  <c:v>42109.0</c:v>
                </c:pt>
                <c:pt idx="372">
                  <c:v>42110.0</c:v>
                </c:pt>
                <c:pt idx="373">
                  <c:v>42116.0</c:v>
                </c:pt>
                <c:pt idx="374">
                  <c:v>42117.0</c:v>
                </c:pt>
                <c:pt idx="375">
                  <c:v>42118.0</c:v>
                </c:pt>
                <c:pt idx="376">
                  <c:v>42119.0</c:v>
                </c:pt>
                <c:pt idx="377">
                  <c:v>42120.0</c:v>
                </c:pt>
                <c:pt idx="378">
                  <c:v>42121.0</c:v>
                </c:pt>
                <c:pt idx="379">
                  <c:v>42122.0</c:v>
                </c:pt>
                <c:pt idx="380">
                  <c:v>42123.0</c:v>
                </c:pt>
                <c:pt idx="381">
                  <c:v>42124.0</c:v>
                </c:pt>
                <c:pt idx="382">
                  <c:v>42125.0</c:v>
                </c:pt>
                <c:pt idx="383">
                  <c:v>42126.0</c:v>
                </c:pt>
                <c:pt idx="384">
                  <c:v>42127.0</c:v>
                </c:pt>
                <c:pt idx="385">
                  <c:v>42128.0</c:v>
                </c:pt>
                <c:pt idx="386">
                  <c:v>42129.0</c:v>
                </c:pt>
                <c:pt idx="387">
                  <c:v>42130.0</c:v>
                </c:pt>
                <c:pt idx="388">
                  <c:v>42131.0</c:v>
                </c:pt>
                <c:pt idx="389">
                  <c:v>42132.0</c:v>
                </c:pt>
                <c:pt idx="390">
                  <c:v>42133.0</c:v>
                </c:pt>
                <c:pt idx="391">
                  <c:v>42134.0</c:v>
                </c:pt>
                <c:pt idx="392">
                  <c:v>42135.0</c:v>
                </c:pt>
                <c:pt idx="393">
                  <c:v>42136.0</c:v>
                </c:pt>
                <c:pt idx="394">
                  <c:v>42137.0</c:v>
                </c:pt>
                <c:pt idx="395">
                  <c:v>42138.0</c:v>
                </c:pt>
                <c:pt idx="396">
                  <c:v>42139.0</c:v>
                </c:pt>
                <c:pt idx="397">
                  <c:v>42140.0</c:v>
                </c:pt>
                <c:pt idx="398">
                  <c:v>42141.0</c:v>
                </c:pt>
                <c:pt idx="399">
                  <c:v>42142.0</c:v>
                </c:pt>
                <c:pt idx="400">
                  <c:v>42143.0</c:v>
                </c:pt>
                <c:pt idx="401">
                  <c:v>42144.0</c:v>
                </c:pt>
                <c:pt idx="402">
                  <c:v>42145.0</c:v>
                </c:pt>
                <c:pt idx="403">
                  <c:v>42146.0</c:v>
                </c:pt>
                <c:pt idx="404">
                  <c:v>42147.0</c:v>
                </c:pt>
                <c:pt idx="405">
                  <c:v>42148.0</c:v>
                </c:pt>
                <c:pt idx="406">
                  <c:v>42149.0</c:v>
                </c:pt>
                <c:pt idx="407">
                  <c:v>42150.0</c:v>
                </c:pt>
                <c:pt idx="408">
                  <c:v>42151.0</c:v>
                </c:pt>
                <c:pt idx="409">
                  <c:v>42152.0</c:v>
                </c:pt>
                <c:pt idx="410">
                  <c:v>42153.0</c:v>
                </c:pt>
                <c:pt idx="411">
                  <c:v>42154.0</c:v>
                </c:pt>
                <c:pt idx="412">
                  <c:v>42155.0</c:v>
                </c:pt>
                <c:pt idx="413">
                  <c:v>42156.0</c:v>
                </c:pt>
                <c:pt idx="414">
                  <c:v>42157.0</c:v>
                </c:pt>
                <c:pt idx="415">
                  <c:v>42158.0</c:v>
                </c:pt>
                <c:pt idx="416">
                  <c:v>42159.0</c:v>
                </c:pt>
                <c:pt idx="417">
                  <c:v>42160.0</c:v>
                </c:pt>
                <c:pt idx="418">
                  <c:v>42161.0</c:v>
                </c:pt>
                <c:pt idx="419">
                  <c:v>42162.0</c:v>
                </c:pt>
                <c:pt idx="420">
                  <c:v>42163.0</c:v>
                </c:pt>
                <c:pt idx="421">
                  <c:v>42164.0</c:v>
                </c:pt>
                <c:pt idx="422">
                  <c:v>42165.0</c:v>
                </c:pt>
                <c:pt idx="423">
                  <c:v>42166.0</c:v>
                </c:pt>
                <c:pt idx="424">
                  <c:v>42167.0</c:v>
                </c:pt>
                <c:pt idx="425">
                  <c:v>42168.0</c:v>
                </c:pt>
                <c:pt idx="426">
                  <c:v>42169.0</c:v>
                </c:pt>
                <c:pt idx="427">
                  <c:v>42170.0</c:v>
                </c:pt>
                <c:pt idx="428">
                  <c:v>42171.0</c:v>
                </c:pt>
                <c:pt idx="429">
                  <c:v>42172.0</c:v>
                </c:pt>
                <c:pt idx="430">
                  <c:v>42173.0</c:v>
                </c:pt>
                <c:pt idx="431">
                  <c:v>42174.0</c:v>
                </c:pt>
                <c:pt idx="432">
                  <c:v>42175.0</c:v>
                </c:pt>
                <c:pt idx="433">
                  <c:v>42176.0</c:v>
                </c:pt>
                <c:pt idx="434">
                  <c:v>42177.0</c:v>
                </c:pt>
                <c:pt idx="435">
                  <c:v>42178.0</c:v>
                </c:pt>
                <c:pt idx="436">
                  <c:v>42179.0</c:v>
                </c:pt>
                <c:pt idx="437">
                  <c:v>42180.0</c:v>
                </c:pt>
                <c:pt idx="438">
                  <c:v>42181.0</c:v>
                </c:pt>
                <c:pt idx="439">
                  <c:v>42182.0</c:v>
                </c:pt>
                <c:pt idx="440">
                  <c:v>42183.0</c:v>
                </c:pt>
                <c:pt idx="441">
                  <c:v>42184.0</c:v>
                </c:pt>
                <c:pt idx="442">
                  <c:v>42185.0</c:v>
                </c:pt>
                <c:pt idx="443">
                  <c:v>42187.0</c:v>
                </c:pt>
                <c:pt idx="444">
                  <c:v>42188.0</c:v>
                </c:pt>
                <c:pt idx="445">
                  <c:v>42189.0</c:v>
                </c:pt>
                <c:pt idx="446">
                  <c:v>42190.0</c:v>
                </c:pt>
                <c:pt idx="447">
                  <c:v>42191.0</c:v>
                </c:pt>
                <c:pt idx="448">
                  <c:v>42192.0</c:v>
                </c:pt>
                <c:pt idx="449">
                  <c:v>42193.0</c:v>
                </c:pt>
                <c:pt idx="450">
                  <c:v>42194.0</c:v>
                </c:pt>
                <c:pt idx="451">
                  <c:v>42195.0</c:v>
                </c:pt>
                <c:pt idx="452">
                  <c:v>42196.0</c:v>
                </c:pt>
                <c:pt idx="453">
                  <c:v>42197.0</c:v>
                </c:pt>
                <c:pt idx="454">
                  <c:v>42198.0</c:v>
                </c:pt>
                <c:pt idx="455">
                  <c:v>42199.0</c:v>
                </c:pt>
                <c:pt idx="456">
                  <c:v>42200.0</c:v>
                </c:pt>
                <c:pt idx="457">
                  <c:v>42201.0</c:v>
                </c:pt>
                <c:pt idx="458">
                  <c:v>42202.0</c:v>
                </c:pt>
                <c:pt idx="459">
                  <c:v>42203.0</c:v>
                </c:pt>
                <c:pt idx="460">
                  <c:v>42204.0</c:v>
                </c:pt>
                <c:pt idx="461">
                  <c:v>42205.0</c:v>
                </c:pt>
                <c:pt idx="462">
                  <c:v>42206.0</c:v>
                </c:pt>
                <c:pt idx="463">
                  <c:v>42207.0</c:v>
                </c:pt>
                <c:pt idx="464">
                  <c:v>42208.0</c:v>
                </c:pt>
                <c:pt idx="465">
                  <c:v>42209.0</c:v>
                </c:pt>
                <c:pt idx="466">
                  <c:v>42210.0</c:v>
                </c:pt>
                <c:pt idx="467">
                  <c:v>42211.0</c:v>
                </c:pt>
                <c:pt idx="468">
                  <c:v>42212.0</c:v>
                </c:pt>
                <c:pt idx="469">
                  <c:v>42213.0</c:v>
                </c:pt>
                <c:pt idx="470">
                  <c:v>42214.0</c:v>
                </c:pt>
                <c:pt idx="471">
                  <c:v>42215.0</c:v>
                </c:pt>
                <c:pt idx="472">
                  <c:v>42216.0</c:v>
                </c:pt>
                <c:pt idx="473">
                  <c:v>42217.0</c:v>
                </c:pt>
                <c:pt idx="474">
                  <c:v>42218.0</c:v>
                </c:pt>
                <c:pt idx="475">
                  <c:v>42219.0</c:v>
                </c:pt>
                <c:pt idx="476">
                  <c:v>42220.0</c:v>
                </c:pt>
                <c:pt idx="477">
                  <c:v>42221.0</c:v>
                </c:pt>
                <c:pt idx="478">
                  <c:v>42222.0</c:v>
                </c:pt>
                <c:pt idx="479">
                  <c:v>42223.0</c:v>
                </c:pt>
                <c:pt idx="480">
                  <c:v>42224.0</c:v>
                </c:pt>
                <c:pt idx="481">
                  <c:v>42225.0</c:v>
                </c:pt>
                <c:pt idx="482">
                  <c:v>42226.0</c:v>
                </c:pt>
                <c:pt idx="483">
                  <c:v>42227.0</c:v>
                </c:pt>
                <c:pt idx="484">
                  <c:v>42228.0</c:v>
                </c:pt>
                <c:pt idx="485">
                  <c:v>42229.0</c:v>
                </c:pt>
                <c:pt idx="486">
                  <c:v>42230.0</c:v>
                </c:pt>
                <c:pt idx="487">
                  <c:v>42231.0</c:v>
                </c:pt>
                <c:pt idx="488">
                  <c:v>42232.0</c:v>
                </c:pt>
                <c:pt idx="489">
                  <c:v>42233.0</c:v>
                </c:pt>
                <c:pt idx="490">
                  <c:v>42234.0</c:v>
                </c:pt>
                <c:pt idx="491">
                  <c:v>42235.0</c:v>
                </c:pt>
                <c:pt idx="492">
                  <c:v>42236.0</c:v>
                </c:pt>
                <c:pt idx="493">
                  <c:v>42237.0</c:v>
                </c:pt>
                <c:pt idx="494">
                  <c:v>42238.0</c:v>
                </c:pt>
                <c:pt idx="495">
                  <c:v>42239.0</c:v>
                </c:pt>
                <c:pt idx="496">
                  <c:v>42240.0</c:v>
                </c:pt>
                <c:pt idx="497">
                  <c:v>42241.0</c:v>
                </c:pt>
                <c:pt idx="498">
                  <c:v>42242.0</c:v>
                </c:pt>
                <c:pt idx="499">
                  <c:v>42243.0</c:v>
                </c:pt>
                <c:pt idx="500">
                  <c:v>42244.0</c:v>
                </c:pt>
                <c:pt idx="501">
                  <c:v>42245.0</c:v>
                </c:pt>
                <c:pt idx="502">
                  <c:v>42246.0</c:v>
                </c:pt>
                <c:pt idx="503">
                  <c:v>42247.0</c:v>
                </c:pt>
                <c:pt idx="504">
                  <c:v>42248.0</c:v>
                </c:pt>
                <c:pt idx="505">
                  <c:v>42249.0</c:v>
                </c:pt>
                <c:pt idx="506">
                  <c:v>42250.0</c:v>
                </c:pt>
                <c:pt idx="507">
                  <c:v>42251.0</c:v>
                </c:pt>
                <c:pt idx="508">
                  <c:v>42252.0</c:v>
                </c:pt>
                <c:pt idx="509">
                  <c:v>42253.0</c:v>
                </c:pt>
                <c:pt idx="510">
                  <c:v>42254.0</c:v>
                </c:pt>
                <c:pt idx="511">
                  <c:v>42255.0</c:v>
                </c:pt>
                <c:pt idx="512">
                  <c:v>42256.0</c:v>
                </c:pt>
                <c:pt idx="513">
                  <c:v>42260.0</c:v>
                </c:pt>
                <c:pt idx="514">
                  <c:v>42261.0</c:v>
                </c:pt>
                <c:pt idx="515">
                  <c:v>42262.0</c:v>
                </c:pt>
                <c:pt idx="516">
                  <c:v>42263.0</c:v>
                </c:pt>
                <c:pt idx="517">
                  <c:v>42264.0</c:v>
                </c:pt>
                <c:pt idx="518">
                  <c:v>42265.0</c:v>
                </c:pt>
                <c:pt idx="519">
                  <c:v>42266.0</c:v>
                </c:pt>
                <c:pt idx="520">
                  <c:v>42267.0</c:v>
                </c:pt>
                <c:pt idx="521">
                  <c:v>42268.0</c:v>
                </c:pt>
                <c:pt idx="522">
                  <c:v>42269.0</c:v>
                </c:pt>
                <c:pt idx="523">
                  <c:v>42270.0</c:v>
                </c:pt>
                <c:pt idx="524">
                  <c:v>42271.0</c:v>
                </c:pt>
                <c:pt idx="525">
                  <c:v>42272.0</c:v>
                </c:pt>
                <c:pt idx="526">
                  <c:v>42273.0</c:v>
                </c:pt>
                <c:pt idx="527">
                  <c:v>42274.0</c:v>
                </c:pt>
                <c:pt idx="528">
                  <c:v>42275.0</c:v>
                </c:pt>
                <c:pt idx="529">
                  <c:v>42276.0</c:v>
                </c:pt>
                <c:pt idx="530">
                  <c:v>42277.0</c:v>
                </c:pt>
                <c:pt idx="531">
                  <c:v>42278.0</c:v>
                </c:pt>
                <c:pt idx="532">
                  <c:v>42279.0</c:v>
                </c:pt>
                <c:pt idx="533">
                  <c:v>42280.0</c:v>
                </c:pt>
                <c:pt idx="534">
                  <c:v>42281.0</c:v>
                </c:pt>
                <c:pt idx="535">
                  <c:v>42282.0</c:v>
                </c:pt>
                <c:pt idx="536">
                  <c:v>42283.0</c:v>
                </c:pt>
                <c:pt idx="537">
                  <c:v>42284.0</c:v>
                </c:pt>
                <c:pt idx="538">
                  <c:v>42285.0</c:v>
                </c:pt>
                <c:pt idx="539">
                  <c:v>42286.0</c:v>
                </c:pt>
                <c:pt idx="540">
                  <c:v>42287.0</c:v>
                </c:pt>
                <c:pt idx="541">
                  <c:v>42288.0</c:v>
                </c:pt>
                <c:pt idx="542">
                  <c:v>42289.0</c:v>
                </c:pt>
                <c:pt idx="543">
                  <c:v>42290.0</c:v>
                </c:pt>
                <c:pt idx="544">
                  <c:v>42291.0</c:v>
                </c:pt>
                <c:pt idx="545">
                  <c:v>42292.0</c:v>
                </c:pt>
                <c:pt idx="546">
                  <c:v>42293.0</c:v>
                </c:pt>
                <c:pt idx="547">
                  <c:v>42294.0</c:v>
                </c:pt>
                <c:pt idx="548">
                  <c:v>42295.0</c:v>
                </c:pt>
                <c:pt idx="549">
                  <c:v>42296.0</c:v>
                </c:pt>
                <c:pt idx="550">
                  <c:v>42297.0</c:v>
                </c:pt>
                <c:pt idx="551">
                  <c:v>42298.0</c:v>
                </c:pt>
                <c:pt idx="552">
                  <c:v>42299.0</c:v>
                </c:pt>
                <c:pt idx="553">
                  <c:v>42300.0</c:v>
                </c:pt>
                <c:pt idx="554">
                  <c:v>42301.0</c:v>
                </c:pt>
                <c:pt idx="555">
                  <c:v>42302.0</c:v>
                </c:pt>
                <c:pt idx="556">
                  <c:v>42303.0</c:v>
                </c:pt>
                <c:pt idx="557">
                  <c:v>42304.0</c:v>
                </c:pt>
                <c:pt idx="558">
                  <c:v>42305.0</c:v>
                </c:pt>
                <c:pt idx="559">
                  <c:v>42306.0</c:v>
                </c:pt>
                <c:pt idx="560">
                  <c:v>42307.0</c:v>
                </c:pt>
                <c:pt idx="561">
                  <c:v>42308.0</c:v>
                </c:pt>
                <c:pt idx="562">
                  <c:v>42309.0</c:v>
                </c:pt>
                <c:pt idx="563">
                  <c:v>42310.0</c:v>
                </c:pt>
                <c:pt idx="564">
                  <c:v>42311.0</c:v>
                </c:pt>
                <c:pt idx="565">
                  <c:v>42312.0</c:v>
                </c:pt>
                <c:pt idx="566">
                  <c:v>42313.0</c:v>
                </c:pt>
                <c:pt idx="567">
                  <c:v>42314.0</c:v>
                </c:pt>
                <c:pt idx="568">
                  <c:v>42315.0</c:v>
                </c:pt>
                <c:pt idx="569">
                  <c:v>42316.0</c:v>
                </c:pt>
                <c:pt idx="570">
                  <c:v>42317.0</c:v>
                </c:pt>
                <c:pt idx="571">
                  <c:v>42318.0</c:v>
                </c:pt>
                <c:pt idx="572">
                  <c:v>42319.0</c:v>
                </c:pt>
                <c:pt idx="573">
                  <c:v>42320.0</c:v>
                </c:pt>
                <c:pt idx="574">
                  <c:v>42321.0</c:v>
                </c:pt>
                <c:pt idx="575">
                  <c:v>42322.0</c:v>
                </c:pt>
                <c:pt idx="576">
                  <c:v>42323.0</c:v>
                </c:pt>
                <c:pt idx="577">
                  <c:v>42324.0</c:v>
                </c:pt>
                <c:pt idx="578">
                  <c:v>42325.0</c:v>
                </c:pt>
                <c:pt idx="579">
                  <c:v>42326.0</c:v>
                </c:pt>
                <c:pt idx="580">
                  <c:v>42327.0</c:v>
                </c:pt>
                <c:pt idx="581">
                  <c:v>42328.0</c:v>
                </c:pt>
                <c:pt idx="582">
                  <c:v>42329.0</c:v>
                </c:pt>
                <c:pt idx="583">
                  <c:v>42330.0</c:v>
                </c:pt>
                <c:pt idx="584">
                  <c:v>42331.0</c:v>
                </c:pt>
                <c:pt idx="585">
                  <c:v>42332.0</c:v>
                </c:pt>
                <c:pt idx="586">
                  <c:v>42333.0</c:v>
                </c:pt>
                <c:pt idx="587">
                  <c:v>42334.0</c:v>
                </c:pt>
                <c:pt idx="588">
                  <c:v>42335.0</c:v>
                </c:pt>
                <c:pt idx="589">
                  <c:v>42336.0</c:v>
                </c:pt>
                <c:pt idx="590">
                  <c:v>42337.0</c:v>
                </c:pt>
                <c:pt idx="591">
                  <c:v>42338.0</c:v>
                </c:pt>
                <c:pt idx="592">
                  <c:v>42339.0</c:v>
                </c:pt>
                <c:pt idx="593">
                  <c:v>42340.0</c:v>
                </c:pt>
                <c:pt idx="594">
                  <c:v>42341.0</c:v>
                </c:pt>
                <c:pt idx="595">
                  <c:v>42342.0</c:v>
                </c:pt>
                <c:pt idx="596">
                  <c:v>42343.0</c:v>
                </c:pt>
                <c:pt idx="597">
                  <c:v>42344.0</c:v>
                </c:pt>
                <c:pt idx="598">
                  <c:v>42345.0</c:v>
                </c:pt>
                <c:pt idx="599">
                  <c:v>42346.0</c:v>
                </c:pt>
                <c:pt idx="600">
                  <c:v>42347.0</c:v>
                </c:pt>
                <c:pt idx="601">
                  <c:v>42348.0</c:v>
                </c:pt>
                <c:pt idx="602">
                  <c:v>42349.0</c:v>
                </c:pt>
                <c:pt idx="603">
                  <c:v>42350.0</c:v>
                </c:pt>
                <c:pt idx="604">
                  <c:v>42351.0</c:v>
                </c:pt>
                <c:pt idx="605">
                  <c:v>42352.0</c:v>
                </c:pt>
                <c:pt idx="606">
                  <c:v>42353.0</c:v>
                </c:pt>
                <c:pt idx="607">
                  <c:v>42354.0</c:v>
                </c:pt>
                <c:pt idx="608">
                  <c:v>42355.0</c:v>
                </c:pt>
                <c:pt idx="609">
                  <c:v>42356.0</c:v>
                </c:pt>
                <c:pt idx="610">
                  <c:v>42357.0</c:v>
                </c:pt>
                <c:pt idx="611">
                  <c:v>42358.0</c:v>
                </c:pt>
                <c:pt idx="612">
                  <c:v>42359.0</c:v>
                </c:pt>
                <c:pt idx="613">
                  <c:v>42360.0</c:v>
                </c:pt>
                <c:pt idx="614">
                  <c:v>42361.0</c:v>
                </c:pt>
                <c:pt idx="615">
                  <c:v>42362.0</c:v>
                </c:pt>
                <c:pt idx="616">
                  <c:v>42363.0</c:v>
                </c:pt>
                <c:pt idx="617">
                  <c:v>42364.0</c:v>
                </c:pt>
                <c:pt idx="618">
                  <c:v>42365.0</c:v>
                </c:pt>
                <c:pt idx="619">
                  <c:v>42366.0</c:v>
                </c:pt>
                <c:pt idx="620">
                  <c:v>42367.0</c:v>
                </c:pt>
                <c:pt idx="621">
                  <c:v>42368.0</c:v>
                </c:pt>
                <c:pt idx="622">
                  <c:v>42369.0</c:v>
                </c:pt>
                <c:pt idx="623">
                  <c:v>42370.0</c:v>
                </c:pt>
                <c:pt idx="624">
                  <c:v>42371.0</c:v>
                </c:pt>
                <c:pt idx="625">
                  <c:v>42372.0</c:v>
                </c:pt>
                <c:pt idx="626">
                  <c:v>42373.0</c:v>
                </c:pt>
                <c:pt idx="627">
                  <c:v>42374.0</c:v>
                </c:pt>
                <c:pt idx="628">
                  <c:v>42375.0</c:v>
                </c:pt>
                <c:pt idx="629">
                  <c:v>42376.0</c:v>
                </c:pt>
                <c:pt idx="630">
                  <c:v>42377.0</c:v>
                </c:pt>
                <c:pt idx="631">
                  <c:v>42378.0</c:v>
                </c:pt>
                <c:pt idx="632">
                  <c:v>42379.0</c:v>
                </c:pt>
                <c:pt idx="633">
                  <c:v>42380.0</c:v>
                </c:pt>
                <c:pt idx="634">
                  <c:v>42381.0</c:v>
                </c:pt>
                <c:pt idx="635">
                  <c:v>42382.0</c:v>
                </c:pt>
                <c:pt idx="636">
                  <c:v>42383.0</c:v>
                </c:pt>
                <c:pt idx="637">
                  <c:v>42384.0</c:v>
                </c:pt>
                <c:pt idx="638">
                  <c:v>42385.0</c:v>
                </c:pt>
                <c:pt idx="639">
                  <c:v>42386.0</c:v>
                </c:pt>
                <c:pt idx="640">
                  <c:v>42387.0</c:v>
                </c:pt>
                <c:pt idx="641">
                  <c:v>42388.0</c:v>
                </c:pt>
                <c:pt idx="642">
                  <c:v>42389.0</c:v>
                </c:pt>
                <c:pt idx="643">
                  <c:v>42390.0</c:v>
                </c:pt>
                <c:pt idx="644">
                  <c:v>42391.0</c:v>
                </c:pt>
                <c:pt idx="645">
                  <c:v>42392.0</c:v>
                </c:pt>
                <c:pt idx="646">
                  <c:v>42393.0</c:v>
                </c:pt>
                <c:pt idx="647">
                  <c:v>42394.0</c:v>
                </c:pt>
                <c:pt idx="648">
                  <c:v>42395.0</c:v>
                </c:pt>
                <c:pt idx="649">
                  <c:v>42396.0</c:v>
                </c:pt>
                <c:pt idx="650">
                  <c:v>42397.0</c:v>
                </c:pt>
                <c:pt idx="651">
                  <c:v>42398.0</c:v>
                </c:pt>
                <c:pt idx="652">
                  <c:v>42399.0</c:v>
                </c:pt>
                <c:pt idx="653">
                  <c:v>42400.0</c:v>
                </c:pt>
                <c:pt idx="654">
                  <c:v>42401.0</c:v>
                </c:pt>
                <c:pt idx="655">
                  <c:v>42402.0</c:v>
                </c:pt>
                <c:pt idx="656">
                  <c:v>42403.0</c:v>
                </c:pt>
                <c:pt idx="657">
                  <c:v>42404.0</c:v>
                </c:pt>
                <c:pt idx="658">
                  <c:v>42405.0</c:v>
                </c:pt>
                <c:pt idx="659">
                  <c:v>42406.0</c:v>
                </c:pt>
                <c:pt idx="660">
                  <c:v>42407.0</c:v>
                </c:pt>
                <c:pt idx="661">
                  <c:v>42408.0</c:v>
                </c:pt>
                <c:pt idx="662">
                  <c:v>42409.0</c:v>
                </c:pt>
                <c:pt idx="663">
                  <c:v>42410.0</c:v>
                </c:pt>
                <c:pt idx="664">
                  <c:v>42411.0</c:v>
                </c:pt>
                <c:pt idx="665">
                  <c:v>42412.0</c:v>
                </c:pt>
                <c:pt idx="666">
                  <c:v>42413.0</c:v>
                </c:pt>
                <c:pt idx="667">
                  <c:v>42414.0</c:v>
                </c:pt>
                <c:pt idx="668">
                  <c:v>42415.0</c:v>
                </c:pt>
                <c:pt idx="669">
                  <c:v>42416.0</c:v>
                </c:pt>
                <c:pt idx="670">
                  <c:v>42417.0</c:v>
                </c:pt>
                <c:pt idx="671">
                  <c:v>42418.0</c:v>
                </c:pt>
                <c:pt idx="672">
                  <c:v>42419.0</c:v>
                </c:pt>
                <c:pt idx="673">
                  <c:v>42420.0</c:v>
                </c:pt>
                <c:pt idx="674">
                  <c:v>42421.0</c:v>
                </c:pt>
                <c:pt idx="675">
                  <c:v>42422.0</c:v>
                </c:pt>
                <c:pt idx="676">
                  <c:v>42423.0</c:v>
                </c:pt>
                <c:pt idx="677">
                  <c:v>42424.0</c:v>
                </c:pt>
              </c:numCache>
            </c:numRef>
          </c:cat>
          <c:val>
            <c:numRef>
              <c:f>NoRT!$C$2:$C$680</c:f>
              <c:numCache>
                <c:formatCode>General</c:formatCode>
                <c:ptCount val="679"/>
                <c:pt idx="0">
                  <c:v>80.0</c:v>
                </c:pt>
                <c:pt idx="1">
                  <c:v>314.0</c:v>
                </c:pt>
                <c:pt idx="2">
                  <c:v>265.0</c:v>
                </c:pt>
                <c:pt idx="3">
                  <c:v>294.0</c:v>
                </c:pt>
                <c:pt idx="4">
                  <c:v>200.0</c:v>
                </c:pt>
                <c:pt idx="5">
                  <c:v>213.0</c:v>
                </c:pt>
                <c:pt idx="6">
                  <c:v>246.0</c:v>
                </c:pt>
                <c:pt idx="7">
                  <c:v>254.0</c:v>
                </c:pt>
                <c:pt idx="8">
                  <c:v>38.0</c:v>
                </c:pt>
                <c:pt idx="9">
                  <c:v>121.0</c:v>
                </c:pt>
                <c:pt idx="10">
                  <c:v>243.0</c:v>
                </c:pt>
                <c:pt idx="11">
                  <c:v>183.0</c:v>
                </c:pt>
                <c:pt idx="12">
                  <c:v>156.0</c:v>
                </c:pt>
                <c:pt idx="13">
                  <c:v>327.0</c:v>
                </c:pt>
                <c:pt idx="14">
                  <c:v>324.0</c:v>
                </c:pt>
                <c:pt idx="15">
                  <c:v>348.0</c:v>
                </c:pt>
                <c:pt idx="16">
                  <c:v>297.0</c:v>
                </c:pt>
                <c:pt idx="17">
                  <c:v>220.0</c:v>
                </c:pt>
                <c:pt idx="18">
                  <c:v>173.0</c:v>
                </c:pt>
                <c:pt idx="19">
                  <c:v>242.0</c:v>
                </c:pt>
                <c:pt idx="20">
                  <c:v>229.0</c:v>
                </c:pt>
                <c:pt idx="21">
                  <c:v>287.0</c:v>
                </c:pt>
                <c:pt idx="22">
                  <c:v>182.0</c:v>
                </c:pt>
                <c:pt idx="23">
                  <c:v>333.0</c:v>
                </c:pt>
                <c:pt idx="24">
                  <c:v>474.0</c:v>
                </c:pt>
                <c:pt idx="25">
                  <c:v>290.0</c:v>
                </c:pt>
                <c:pt idx="26">
                  <c:v>276.0</c:v>
                </c:pt>
                <c:pt idx="27">
                  <c:v>461.0</c:v>
                </c:pt>
                <c:pt idx="28">
                  <c:v>410.0</c:v>
                </c:pt>
                <c:pt idx="29">
                  <c:v>363.0</c:v>
                </c:pt>
                <c:pt idx="30">
                  <c:v>350.0</c:v>
                </c:pt>
                <c:pt idx="31">
                  <c:v>387.0</c:v>
                </c:pt>
                <c:pt idx="32">
                  <c:v>236.0</c:v>
                </c:pt>
                <c:pt idx="33">
                  <c:v>252.0</c:v>
                </c:pt>
                <c:pt idx="34">
                  <c:v>325.0</c:v>
                </c:pt>
                <c:pt idx="35">
                  <c:v>13.0</c:v>
                </c:pt>
                <c:pt idx="36">
                  <c:v>2.0</c:v>
                </c:pt>
                <c:pt idx="37">
                  <c:v>388.0</c:v>
                </c:pt>
                <c:pt idx="38">
                  <c:v>357.0</c:v>
                </c:pt>
                <c:pt idx="39">
                  <c:v>240.0</c:v>
                </c:pt>
                <c:pt idx="40">
                  <c:v>613.0</c:v>
                </c:pt>
                <c:pt idx="41">
                  <c:v>445.0</c:v>
                </c:pt>
                <c:pt idx="42">
                  <c:v>396.0</c:v>
                </c:pt>
                <c:pt idx="43">
                  <c:v>465.0</c:v>
                </c:pt>
                <c:pt idx="44">
                  <c:v>530.0</c:v>
                </c:pt>
                <c:pt idx="45">
                  <c:v>311.0</c:v>
                </c:pt>
                <c:pt idx="46">
                  <c:v>294.0</c:v>
                </c:pt>
                <c:pt idx="47">
                  <c:v>528.0</c:v>
                </c:pt>
                <c:pt idx="48">
                  <c:v>540.0</c:v>
                </c:pt>
                <c:pt idx="49">
                  <c:v>350.0</c:v>
                </c:pt>
                <c:pt idx="50">
                  <c:v>304.0</c:v>
                </c:pt>
                <c:pt idx="51">
                  <c:v>195.0</c:v>
                </c:pt>
                <c:pt idx="52">
                  <c:v>257.0</c:v>
                </c:pt>
                <c:pt idx="53">
                  <c:v>318.0</c:v>
                </c:pt>
                <c:pt idx="54">
                  <c:v>383.0</c:v>
                </c:pt>
                <c:pt idx="55">
                  <c:v>405.0</c:v>
                </c:pt>
                <c:pt idx="56">
                  <c:v>360.0</c:v>
                </c:pt>
                <c:pt idx="57">
                  <c:v>359.0</c:v>
                </c:pt>
                <c:pt idx="58">
                  <c:v>296.0</c:v>
                </c:pt>
                <c:pt idx="59">
                  <c:v>248.0</c:v>
                </c:pt>
                <c:pt idx="60">
                  <c:v>446.0</c:v>
                </c:pt>
                <c:pt idx="61">
                  <c:v>402.0</c:v>
                </c:pt>
                <c:pt idx="62">
                  <c:v>424.0</c:v>
                </c:pt>
                <c:pt idx="63">
                  <c:v>365.0</c:v>
                </c:pt>
                <c:pt idx="64">
                  <c:v>272.0</c:v>
                </c:pt>
                <c:pt idx="65">
                  <c:v>213.0</c:v>
                </c:pt>
                <c:pt idx="66">
                  <c:v>209.0</c:v>
                </c:pt>
                <c:pt idx="67">
                  <c:v>363.0</c:v>
                </c:pt>
                <c:pt idx="68">
                  <c:v>446.0</c:v>
                </c:pt>
                <c:pt idx="69">
                  <c:v>331.0</c:v>
                </c:pt>
                <c:pt idx="70">
                  <c:v>318.0</c:v>
                </c:pt>
                <c:pt idx="71">
                  <c:v>338.0</c:v>
                </c:pt>
                <c:pt idx="72">
                  <c:v>210.0</c:v>
                </c:pt>
                <c:pt idx="73">
                  <c:v>226.0</c:v>
                </c:pt>
                <c:pt idx="74">
                  <c:v>314.0</c:v>
                </c:pt>
                <c:pt idx="75">
                  <c:v>726.0</c:v>
                </c:pt>
                <c:pt idx="76">
                  <c:v>371.0</c:v>
                </c:pt>
                <c:pt idx="77">
                  <c:v>364.0</c:v>
                </c:pt>
                <c:pt idx="78">
                  <c:v>374.0</c:v>
                </c:pt>
                <c:pt idx="79">
                  <c:v>224.0</c:v>
                </c:pt>
                <c:pt idx="80">
                  <c:v>244.0</c:v>
                </c:pt>
                <c:pt idx="81">
                  <c:v>410.0</c:v>
                </c:pt>
                <c:pt idx="82">
                  <c:v>443.0</c:v>
                </c:pt>
                <c:pt idx="83">
                  <c:v>581.0</c:v>
                </c:pt>
                <c:pt idx="84">
                  <c:v>761.0</c:v>
                </c:pt>
                <c:pt idx="85">
                  <c:v>832.0</c:v>
                </c:pt>
                <c:pt idx="86">
                  <c:v>1674.0</c:v>
                </c:pt>
                <c:pt idx="87">
                  <c:v>616.0</c:v>
                </c:pt>
                <c:pt idx="88">
                  <c:v>539.0</c:v>
                </c:pt>
                <c:pt idx="89">
                  <c:v>715.0</c:v>
                </c:pt>
                <c:pt idx="90">
                  <c:v>477.0</c:v>
                </c:pt>
                <c:pt idx="91">
                  <c:v>467.0</c:v>
                </c:pt>
                <c:pt idx="92">
                  <c:v>614.0</c:v>
                </c:pt>
                <c:pt idx="93">
                  <c:v>292.0</c:v>
                </c:pt>
                <c:pt idx="94">
                  <c:v>230.0</c:v>
                </c:pt>
                <c:pt idx="95">
                  <c:v>494.0</c:v>
                </c:pt>
                <c:pt idx="96">
                  <c:v>449.0</c:v>
                </c:pt>
                <c:pt idx="97">
                  <c:v>481.0</c:v>
                </c:pt>
                <c:pt idx="98">
                  <c:v>489.0</c:v>
                </c:pt>
                <c:pt idx="99">
                  <c:v>409.0</c:v>
                </c:pt>
                <c:pt idx="100">
                  <c:v>241.0</c:v>
                </c:pt>
                <c:pt idx="101">
                  <c:v>259.0</c:v>
                </c:pt>
                <c:pt idx="102">
                  <c:v>449.0</c:v>
                </c:pt>
                <c:pt idx="103">
                  <c:v>451.0</c:v>
                </c:pt>
                <c:pt idx="104">
                  <c:v>457.0</c:v>
                </c:pt>
                <c:pt idx="105">
                  <c:v>449.0</c:v>
                </c:pt>
                <c:pt idx="106">
                  <c:v>367.0</c:v>
                </c:pt>
                <c:pt idx="107">
                  <c:v>243.0</c:v>
                </c:pt>
                <c:pt idx="108">
                  <c:v>316.0</c:v>
                </c:pt>
                <c:pt idx="109">
                  <c:v>226.0</c:v>
                </c:pt>
                <c:pt idx="110">
                  <c:v>339.0</c:v>
                </c:pt>
                <c:pt idx="111">
                  <c:v>548.0</c:v>
                </c:pt>
                <c:pt idx="112">
                  <c:v>548.0</c:v>
                </c:pt>
                <c:pt idx="113">
                  <c:v>397.0</c:v>
                </c:pt>
                <c:pt idx="114">
                  <c:v>444.0</c:v>
                </c:pt>
                <c:pt idx="115">
                  <c:v>1240.0</c:v>
                </c:pt>
                <c:pt idx="116">
                  <c:v>1015.0</c:v>
                </c:pt>
                <c:pt idx="117">
                  <c:v>918.0</c:v>
                </c:pt>
                <c:pt idx="118">
                  <c:v>930.0</c:v>
                </c:pt>
                <c:pt idx="119">
                  <c:v>1443.0</c:v>
                </c:pt>
                <c:pt idx="120">
                  <c:v>989.0</c:v>
                </c:pt>
                <c:pt idx="121">
                  <c:v>1319.0</c:v>
                </c:pt>
                <c:pt idx="122">
                  <c:v>9735.0</c:v>
                </c:pt>
                <c:pt idx="123">
                  <c:v>3120.0</c:v>
                </c:pt>
                <c:pt idx="124">
                  <c:v>1495.0</c:v>
                </c:pt>
                <c:pt idx="125">
                  <c:v>1128.0</c:v>
                </c:pt>
                <c:pt idx="126">
                  <c:v>1049.0</c:v>
                </c:pt>
                <c:pt idx="127">
                  <c:v>674.0</c:v>
                </c:pt>
                <c:pt idx="128">
                  <c:v>673.0</c:v>
                </c:pt>
                <c:pt idx="129">
                  <c:v>748.0</c:v>
                </c:pt>
                <c:pt idx="130">
                  <c:v>692.0</c:v>
                </c:pt>
                <c:pt idx="131">
                  <c:v>664.0</c:v>
                </c:pt>
                <c:pt idx="132">
                  <c:v>709.0</c:v>
                </c:pt>
                <c:pt idx="133">
                  <c:v>627.0</c:v>
                </c:pt>
                <c:pt idx="134">
                  <c:v>422.0</c:v>
                </c:pt>
                <c:pt idx="135">
                  <c:v>372.0</c:v>
                </c:pt>
                <c:pt idx="136">
                  <c:v>573.0</c:v>
                </c:pt>
                <c:pt idx="137">
                  <c:v>635.0</c:v>
                </c:pt>
                <c:pt idx="138">
                  <c:v>551.0</c:v>
                </c:pt>
                <c:pt idx="139">
                  <c:v>595.0</c:v>
                </c:pt>
                <c:pt idx="140">
                  <c:v>724.0</c:v>
                </c:pt>
                <c:pt idx="141">
                  <c:v>626.0</c:v>
                </c:pt>
                <c:pt idx="142">
                  <c:v>557.0</c:v>
                </c:pt>
                <c:pt idx="143">
                  <c:v>652.0</c:v>
                </c:pt>
                <c:pt idx="144">
                  <c:v>800.0</c:v>
                </c:pt>
                <c:pt idx="145">
                  <c:v>863.0</c:v>
                </c:pt>
                <c:pt idx="146">
                  <c:v>730.0</c:v>
                </c:pt>
                <c:pt idx="147">
                  <c:v>776.0</c:v>
                </c:pt>
                <c:pt idx="148">
                  <c:v>567.0</c:v>
                </c:pt>
                <c:pt idx="149">
                  <c:v>558.0</c:v>
                </c:pt>
                <c:pt idx="150">
                  <c:v>836.0</c:v>
                </c:pt>
                <c:pt idx="151">
                  <c:v>678.0</c:v>
                </c:pt>
                <c:pt idx="152">
                  <c:v>687.0</c:v>
                </c:pt>
                <c:pt idx="153">
                  <c:v>503.0</c:v>
                </c:pt>
                <c:pt idx="154">
                  <c:v>525.0</c:v>
                </c:pt>
                <c:pt idx="155">
                  <c:v>396.0</c:v>
                </c:pt>
                <c:pt idx="156">
                  <c:v>494.0</c:v>
                </c:pt>
                <c:pt idx="157">
                  <c:v>718.0</c:v>
                </c:pt>
                <c:pt idx="158">
                  <c:v>698.0</c:v>
                </c:pt>
                <c:pt idx="159">
                  <c:v>719.0</c:v>
                </c:pt>
                <c:pt idx="160">
                  <c:v>641.0</c:v>
                </c:pt>
                <c:pt idx="161">
                  <c:v>617.0</c:v>
                </c:pt>
                <c:pt idx="162">
                  <c:v>395.0</c:v>
                </c:pt>
                <c:pt idx="163">
                  <c:v>396.0</c:v>
                </c:pt>
                <c:pt idx="164">
                  <c:v>709.0</c:v>
                </c:pt>
                <c:pt idx="165">
                  <c:v>523.0</c:v>
                </c:pt>
                <c:pt idx="166">
                  <c:v>601.0</c:v>
                </c:pt>
                <c:pt idx="167">
                  <c:v>575.0</c:v>
                </c:pt>
                <c:pt idx="168">
                  <c:v>548.0</c:v>
                </c:pt>
                <c:pt idx="169">
                  <c:v>414.0</c:v>
                </c:pt>
                <c:pt idx="170">
                  <c:v>361.0</c:v>
                </c:pt>
                <c:pt idx="171">
                  <c:v>616.0</c:v>
                </c:pt>
                <c:pt idx="172">
                  <c:v>626.0</c:v>
                </c:pt>
                <c:pt idx="173">
                  <c:v>517.0</c:v>
                </c:pt>
                <c:pt idx="174">
                  <c:v>623.0</c:v>
                </c:pt>
                <c:pt idx="175">
                  <c:v>511.0</c:v>
                </c:pt>
                <c:pt idx="176">
                  <c:v>448.0</c:v>
                </c:pt>
                <c:pt idx="177">
                  <c:v>665.0</c:v>
                </c:pt>
                <c:pt idx="178">
                  <c:v>514.0</c:v>
                </c:pt>
                <c:pt idx="179">
                  <c:v>537.0</c:v>
                </c:pt>
                <c:pt idx="180">
                  <c:v>609.0</c:v>
                </c:pt>
                <c:pt idx="181">
                  <c:v>611.0</c:v>
                </c:pt>
                <c:pt idx="182">
                  <c:v>777.0</c:v>
                </c:pt>
                <c:pt idx="183">
                  <c:v>566.0</c:v>
                </c:pt>
                <c:pt idx="184">
                  <c:v>482.0</c:v>
                </c:pt>
                <c:pt idx="185">
                  <c:v>635.0</c:v>
                </c:pt>
                <c:pt idx="186">
                  <c:v>582.0</c:v>
                </c:pt>
                <c:pt idx="187">
                  <c:v>701.0</c:v>
                </c:pt>
                <c:pt idx="188">
                  <c:v>591.0</c:v>
                </c:pt>
                <c:pt idx="189">
                  <c:v>591.0</c:v>
                </c:pt>
                <c:pt idx="190">
                  <c:v>505.0</c:v>
                </c:pt>
                <c:pt idx="191">
                  <c:v>392.0</c:v>
                </c:pt>
                <c:pt idx="192">
                  <c:v>691.0</c:v>
                </c:pt>
                <c:pt idx="193">
                  <c:v>770.0</c:v>
                </c:pt>
                <c:pt idx="194">
                  <c:v>725.0</c:v>
                </c:pt>
                <c:pt idx="195">
                  <c:v>736.0</c:v>
                </c:pt>
                <c:pt idx="196">
                  <c:v>744.0</c:v>
                </c:pt>
                <c:pt idx="197">
                  <c:v>514.0</c:v>
                </c:pt>
                <c:pt idx="198">
                  <c:v>665.0</c:v>
                </c:pt>
                <c:pt idx="199">
                  <c:v>833.0</c:v>
                </c:pt>
                <c:pt idx="200">
                  <c:v>707.0</c:v>
                </c:pt>
                <c:pt idx="201">
                  <c:v>674.0</c:v>
                </c:pt>
                <c:pt idx="202">
                  <c:v>617.0</c:v>
                </c:pt>
                <c:pt idx="203">
                  <c:v>662.0</c:v>
                </c:pt>
                <c:pt idx="204">
                  <c:v>403.0</c:v>
                </c:pt>
                <c:pt idx="205">
                  <c:v>520.0</c:v>
                </c:pt>
                <c:pt idx="206">
                  <c:v>635.0</c:v>
                </c:pt>
                <c:pt idx="207">
                  <c:v>638.0</c:v>
                </c:pt>
                <c:pt idx="208">
                  <c:v>716.0</c:v>
                </c:pt>
                <c:pt idx="209">
                  <c:v>712.0</c:v>
                </c:pt>
                <c:pt idx="210">
                  <c:v>809.0</c:v>
                </c:pt>
                <c:pt idx="211">
                  <c:v>859.0</c:v>
                </c:pt>
                <c:pt idx="212">
                  <c:v>734.0</c:v>
                </c:pt>
                <c:pt idx="213">
                  <c:v>1022.0</c:v>
                </c:pt>
                <c:pt idx="214">
                  <c:v>1134.0</c:v>
                </c:pt>
                <c:pt idx="215">
                  <c:v>962.0</c:v>
                </c:pt>
                <c:pt idx="216">
                  <c:v>1440.0</c:v>
                </c:pt>
                <c:pt idx="217">
                  <c:v>2011.0</c:v>
                </c:pt>
                <c:pt idx="218">
                  <c:v>1882.0</c:v>
                </c:pt>
                <c:pt idx="219">
                  <c:v>3172.0</c:v>
                </c:pt>
                <c:pt idx="220">
                  <c:v>2372.0</c:v>
                </c:pt>
                <c:pt idx="221">
                  <c:v>7612.0</c:v>
                </c:pt>
                <c:pt idx="222">
                  <c:v>2334.0</c:v>
                </c:pt>
                <c:pt idx="223">
                  <c:v>1343.0</c:v>
                </c:pt>
                <c:pt idx="224">
                  <c:v>1119.0</c:v>
                </c:pt>
                <c:pt idx="225">
                  <c:v>896.0</c:v>
                </c:pt>
                <c:pt idx="226">
                  <c:v>892.0</c:v>
                </c:pt>
                <c:pt idx="227">
                  <c:v>848.0</c:v>
                </c:pt>
                <c:pt idx="228">
                  <c:v>846.0</c:v>
                </c:pt>
                <c:pt idx="229">
                  <c:v>683.0</c:v>
                </c:pt>
                <c:pt idx="230">
                  <c:v>16.0</c:v>
                </c:pt>
                <c:pt idx="231">
                  <c:v>611.0</c:v>
                </c:pt>
                <c:pt idx="232">
                  <c:v>569.0</c:v>
                </c:pt>
                <c:pt idx="233">
                  <c:v>576.0</c:v>
                </c:pt>
                <c:pt idx="234">
                  <c:v>346.0</c:v>
                </c:pt>
                <c:pt idx="235">
                  <c:v>433.0</c:v>
                </c:pt>
                <c:pt idx="236">
                  <c:v>947.0</c:v>
                </c:pt>
                <c:pt idx="237">
                  <c:v>762.0</c:v>
                </c:pt>
                <c:pt idx="238">
                  <c:v>650.0</c:v>
                </c:pt>
                <c:pt idx="239">
                  <c:v>679.0</c:v>
                </c:pt>
                <c:pt idx="240">
                  <c:v>501.0</c:v>
                </c:pt>
                <c:pt idx="241">
                  <c:v>371.0</c:v>
                </c:pt>
                <c:pt idx="242">
                  <c:v>392.0</c:v>
                </c:pt>
                <c:pt idx="243">
                  <c:v>578.0</c:v>
                </c:pt>
                <c:pt idx="244">
                  <c:v>671.0</c:v>
                </c:pt>
                <c:pt idx="245">
                  <c:v>942.0</c:v>
                </c:pt>
                <c:pt idx="246">
                  <c:v>650.0</c:v>
                </c:pt>
                <c:pt idx="247">
                  <c:v>35.0</c:v>
                </c:pt>
                <c:pt idx="248">
                  <c:v>128.0</c:v>
                </c:pt>
                <c:pt idx="249">
                  <c:v>416.0</c:v>
                </c:pt>
                <c:pt idx="250">
                  <c:v>756.0</c:v>
                </c:pt>
                <c:pt idx="251">
                  <c:v>716.0</c:v>
                </c:pt>
                <c:pt idx="252">
                  <c:v>650.0</c:v>
                </c:pt>
                <c:pt idx="253">
                  <c:v>567.0</c:v>
                </c:pt>
                <c:pt idx="254">
                  <c:v>574.0</c:v>
                </c:pt>
                <c:pt idx="255">
                  <c:v>485.0</c:v>
                </c:pt>
                <c:pt idx="256">
                  <c:v>419.0</c:v>
                </c:pt>
                <c:pt idx="257">
                  <c:v>539.0</c:v>
                </c:pt>
                <c:pt idx="258">
                  <c:v>562.0</c:v>
                </c:pt>
                <c:pt idx="259">
                  <c:v>702.0</c:v>
                </c:pt>
                <c:pt idx="260">
                  <c:v>634.0</c:v>
                </c:pt>
                <c:pt idx="261">
                  <c:v>502.0</c:v>
                </c:pt>
                <c:pt idx="262">
                  <c:v>479.0</c:v>
                </c:pt>
                <c:pt idx="263">
                  <c:v>407.0</c:v>
                </c:pt>
                <c:pt idx="264">
                  <c:v>455.0</c:v>
                </c:pt>
                <c:pt idx="265">
                  <c:v>400.0</c:v>
                </c:pt>
                <c:pt idx="266">
                  <c:v>364.0</c:v>
                </c:pt>
                <c:pt idx="267">
                  <c:v>329.0</c:v>
                </c:pt>
                <c:pt idx="268">
                  <c:v>314.0</c:v>
                </c:pt>
                <c:pt idx="269">
                  <c:v>378.0</c:v>
                </c:pt>
                <c:pt idx="270">
                  <c:v>294.0</c:v>
                </c:pt>
                <c:pt idx="271">
                  <c:v>436.0</c:v>
                </c:pt>
                <c:pt idx="272">
                  <c:v>466.0</c:v>
                </c:pt>
                <c:pt idx="273">
                  <c:v>395.0</c:v>
                </c:pt>
                <c:pt idx="274">
                  <c:v>498.0</c:v>
                </c:pt>
                <c:pt idx="275">
                  <c:v>509.0</c:v>
                </c:pt>
                <c:pt idx="276">
                  <c:v>350.0</c:v>
                </c:pt>
                <c:pt idx="277">
                  <c:v>288.0</c:v>
                </c:pt>
                <c:pt idx="278">
                  <c:v>373.0</c:v>
                </c:pt>
                <c:pt idx="279">
                  <c:v>384.0</c:v>
                </c:pt>
                <c:pt idx="280">
                  <c:v>511.0</c:v>
                </c:pt>
                <c:pt idx="281">
                  <c:v>525.0</c:v>
                </c:pt>
                <c:pt idx="282">
                  <c:v>622.0</c:v>
                </c:pt>
                <c:pt idx="283">
                  <c:v>345.0</c:v>
                </c:pt>
                <c:pt idx="284">
                  <c:v>291.0</c:v>
                </c:pt>
                <c:pt idx="285">
                  <c:v>414.0</c:v>
                </c:pt>
                <c:pt idx="286">
                  <c:v>478.0</c:v>
                </c:pt>
                <c:pt idx="287">
                  <c:v>551.0</c:v>
                </c:pt>
                <c:pt idx="288">
                  <c:v>527.0</c:v>
                </c:pt>
                <c:pt idx="289">
                  <c:v>547.0</c:v>
                </c:pt>
                <c:pt idx="290">
                  <c:v>294.0</c:v>
                </c:pt>
                <c:pt idx="291">
                  <c:v>375.0</c:v>
                </c:pt>
                <c:pt idx="292">
                  <c:v>478.0</c:v>
                </c:pt>
                <c:pt idx="293">
                  <c:v>484.0</c:v>
                </c:pt>
                <c:pt idx="294">
                  <c:v>445.0</c:v>
                </c:pt>
                <c:pt idx="295">
                  <c:v>529.0</c:v>
                </c:pt>
                <c:pt idx="296">
                  <c:v>524.0</c:v>
                </c:pt>
                <c:pt idx="297">
                  <c:v>369.0</c:v>
                </c:pt>
                <c:pt idx="298">
                  <c:v>379.0</c:v>
                </c:pt>
                <c:pt idx="299">
                  <c:v>473.0</c:v>
                </c:pt>
                <c:pt idx="300">
                  <c:v>610.0</c:v>
                </c:pt>
                <c:pt idx="301">
                  <c:v>616.0</c:v>
                </c:pt>
                <c:pt idx="302">
                  <c:v>408.0</c:v>
                </c:pt>
                <c:pt idx="303">
                  <c:v>499.0</c:v>
                </c:pt>
                <c:pt idx="304">
                  <c:v>303.0</c:v>
                </c:pt>
                <c:pt idx="305">
                  <c:v>346.0</c:v>
                </c:pt>
                <c:pt idx="306">
                  <c:v>514.0</c:v>
                </c:pt>
                <c:pt idx="307">
                  <c:v>247.0</c:v>
                </c:pt>
                <c:pt idx="308">
                  <c:v>975.0</c:v>
                </c:pt>
                <c:pt idx="309">
                  <c:v>509.0</c:v>
                </c:pt>
                <c:pt idx="310">
                  <c:v>470.0</c:v>
                </c:pt>
                <c:pt idx="311">
                  <c:v>341.0</c:v>
                </c:pt>
                <c:pt idx="312">
                  <c:v>449.0</c:v>
                </c:pt>
                <c:pt idx="313">
                  <c:v>654.0</c:v>
                </c:pt>
                <c:pt idx="314">
                  <c:v>582.0</c:v>
                </c:pt>
                <c:pt idx="315">
                  <c:v>553.0</c:v>
                </c:pt>
                <c:pt idx="316">
                  <c:v>617.0</c:v>
                </c:pt>
                <c:pt idx="317">
                  <c:v>545.0</c:v>
                </c:pt>
                <c:pt idx="318">
                  <c:v>565.0</c:v>
                </c:pt>
                <c:pt idx="319">
                  <c:v>379.0</c:v>
                </c:pt>
                <c:pt idx="320">
                  <c:v>559.0</c:v>
                </c:pt>
                <c:pt idx="321">
                  <c:v>572.0</c:v>
                </c:pt>
                <c:pt idx="322">
                  <c:v>733.0</c:v>
                </c:pt>
                <c:pt idx="323">
                  <c:v>739.0</c:v>
                </c:pt>
                <c:pt idx="324">
                  <c:v>673.0</c:v>
                </c:pt>
                <c:pt idx="325">
                  <c:v>398.0</c:v>
                </c:pt>
                <c:pt idx="326">
                  <c:v>429.0</c:v>
                </c:pt>
                <c:pt idx="327">
                  <c:v>464.0</c:v>
                </c:pt>
                <c:pt idx="328">
                  <c:v>555.0</c:v>
                </c:pt>
                <c:pt idx="329">
                  <c:v>659.0</c:v>
                </c:pt>
                <c:pt idx="330">
                  <c:v>821.0</c:v>
                </c:pt>
                <c:pt idx="331">
                  <c:v>809.0</c:v>
                </c:pt>
                <c:pt idx="332">
                  <c:v>439.0</c:v>
                </c:pt>
                <c:pt idx="333">
                  <c:v>518.0</c:v>
                </c:pt>
                <c:pt idx="334">
                  <c:v>641.0</c:v>
                </c:pt>
                <c:pt idx="335">
                  <c:v>752.0</c:v>
                </c:pt>
                <c:pt idx="336">
                  <c:v>479.0</c:v>
                </c:pt>
                <c:pt idx="337">
                  <c:v>702.0</c:v>
                </c:pt>
                <c:pt idx="338">
                  <c:v>524.0</c:v>
                </c:pt>
                <c:pt idx="339">
                  <c:v>399.0</c:v>
                </c:pt>
                <c:pt idx="340">
                  <c:v>453.0</c:v>
                </c:pt>
                <c:pt idx="341">
                  <c:v>500.0</c:v>
                </c:pt>
                <c:pt idx="342">
                  <c:v>477.0</c:v>
                </c:pt>
                <c:pt idx="343">
                  <c:v>543.0</c:v>
                </c:pt>
                <c:pt idx="344">
                  <c:v>593.0</c:v>
                </c:pt>
                <c:pt idx="345">
                  <c:v>447.0</c:v>
                </c:pt>
                <c:pt idx="346">
                  <c:v>440.0</c:v>
                </c:pt>
                <c:pt idx="347">
                  <c:v>461.0</c:v>
                </c:pt>
                <c:pt idx="348">
                  <c:v>554.0</c:v>
                </c:pt>
                <c:pt idx="349">
                  <c:v>428.0</c:v>
                </c:pt>
                <c:pt idx="350">
                  <c:v>369.0</c:v>
                </c:pt>
                <c:pt idx="351">
                  <c:v>442.0</c:v>
                </c:pt>
                <c:pt idx="352">
                  <c:v>524.0</c:v>
                </c:pt>
                <c:pt idx="353">
                  <c:v>397.0</c:v>
                </c:pt>
                <c:pt idx="354">
                  <c:v>392.0</c:v>
                </c:pt>
                <c:pt idx="355">
                  <c:v>549.0</c:v>
                </c:pt>
                <c:pt idx="356">
                  <c:v>507.0</c:v>
                </c:pt>
                <c:pt idx="357">
                  <c:v>147.0</c:v>
                </c:pt>
                <c:pt idx="358">
                  <c:v>66.0</c:v>
                </c:pt>
                <c:pt idx="359">
                  <c:v>599.0</c:v>
                </c:pt>
                <c:pt idx="360">
                  <c:v>344.0</c:v>
                </c:pt>
                <c:pt idx="361">
                  <c:v>337.0</c:v>
                </c:pt>
                <c:pt idx="362">
                  <c:v>671.0</c:v>
                </c:pt>
                <c:pt idx="363">
                  <c:v>610.0</c:v>
                </c:pt>
                <c:pt idx="364">
                  <c:v>588.0</c:v>
                </c:pt>
                <c:pt idx="365">
                  <c:v>672.0</c:v>
                </c:pt>
                <c:pt idx="366">
                  <c:v>535.0</c:v>
                </c:pt>
                <c:pt idx="367">
                  <c:v>524.0</c:v>
                </c:pt>
                <c:pt idx="368">
                  <c:v>422.0</c:v>
                </c:pt>
                <c:pt idx="369">
                  <c:v>502.0</c:v>
                </c:pt>
                <c:pt idx="370">
                  <c:v>510.0</c:v>
                </c:pt>
                <c:pt idx="371">
                  <c:v>551.0</c:v>
                </c:pt>
                <c:pt idx="372">
                  <c:v>31.0</c:v>
                </c:pt>
                <c:pt idx="373">
                  <c:v>568.0</c:v>
                </c:pt>
                <c:pt idx="374">
                  <c:v>894.0</c:v>
                </c:pt>
                <c:pt idx="375">
                  <c:v>1801.0</c:v>
                </c:pt>
                <c:pt idx="376">
                  <c:v>1879.0</c:v>
                </c:pt>
                <c:pt idx="377">
                  <c:v>595.0</c:v>
                </c:pt>
                <c:pt idx="378">
                  <c:v>646.0</c:v>
                </c:pt>
                <c:pt idx="379">
                  <c:v>646.0</c:v>
                </c:pt>
                <c:pt idx="380">
                  <c:v>600.0</c:v>
                </c:pt>
                <c:pt idx="381">
                  <c:v>491.0</c:v>
                </c:pt>
                <c:pt idx="382">
                  <c:v>485.0</c:v>
                </c:pt>
                <c:pt idx="383">
                  <c:v>417.0</c:v>
                </c:pt>
                <c:pt idx="384">
                  <c:v>447.0</c:v>
                </c:pt>
                <c:pt idx="385">
                  <c:v>444.0</c:v>
                </c:pt>
                <c:pt idx="386">
                  <c:v>575.0</c:v>
                </c:pt>
                <c:pt idx="387">
                  <c:v>480.0</c:v>
                </c:pt>
                <c:pt idx="388">
                  <c:v>734.0</c:v>
                </c:pt>
                <c:pt idx="389">
                  <c:v>461.0</c:v>
                </c:pt>
                <c:pt idx="390">
                  <c:v>414.0</c:v>
                </c:pt>
                <c:pt idx="391">
                  <c:v>413.0</c:v>
                </c:pt>
                <c:pt idx="392">
                  <c:v>541.0</c:v>
                </c:pt>
                <c:pt idx="393">
                  <c:v>568.0</c:v>
                </c:pt>
                <c:pt idx="394">
                  <c:v>546.0</c:v>
                </c:pt>
                <c:pt idx="395">
                  <c:v>535.0</c:v>
                </c:pt>
                <c:pt idx="396">
                  <c:v>683.0</c:v>
                </c:pt>
                <c:pt idx="397">
                  <c:v>466.0</c:v>
                </c:pt>
                <c:pt idx="398">
                  <c:v>430.0</c:v>
                </c:pt>
                <c:pt idx="399">
                  <c:v>495.0</c:v>
                </c:pt>
                <c:pt idx="400">
                  <c:v>508.0</c:v>
                </c:pt>
                <c:pt idx="401">
                  <c:v>530.0</c:v>
                </c:pt>
                <c:pt idx="402">
                  <c:v>546.0</c:v>
                </c:pt>
                <c:pt idx="403">
                  <c:v>503.0</c:v>
                </c:pt>
                <c:pt idx="404">
                  <c:v>379.0</c:v>
                </c:pt>
                <c:pt idx="405">
                  <c:v>508.0</c:v>
                </c:pt>
                <c:pt idx="406">
                  <c:v>502.0</c:v>
                </c:pt>
                <c:pt idx="407">
                  <c:v>573.0</c:v>
                </c:pt>
                <c:pt idx="408">
                  <c:v>570.0</c:v>
                </c:pt>
                <c:pt idx="409">
                  <c:v>493.0</c:v>
                </c:pt>
                <c:pt idx="410">
                  <c:v>486.0</c:v>
                </c:pt>
                <c:pt idx="411">
                  <c:v>334.0</c:v>
                </c:pt>
                <c:pt idx="412">
                  <c:v>424.0</c:v>
                </c:pt>
                <c:pt idx="413">
                  <c:v>493.0</c:v>
                </c:pt>
                <c:pt idx="414">
                  <c:v>574.0</c:v>
                </c:pt>
                <c:pt idx="415">
                  <c:v>544.0</c:v>
                </c:pt>
                <c:pt idx="416">
                  <c:v>521.0</c:v>
                </c:pt>
                <c:pt idx="417">
                  <c:v>651.0</c:v>
                </c:pt>
                <c:pt idx="418">
                  <c:v>454.0</c:v>
                </c:pt>
                <c:pt idx="419">
                  <c:v>423.0</c:v>
                </c:pt>
                <c:pt idx="420">
                  <c:v>202.0</c:v>
                </c:pt>
                <c:pt idx="421">
                  <c:v>691.0</c:v>
                </c:pt>
                <c:pt idx="422">
                  <c:v>585.0</c:v>
                </c:pt>
                <c:pt idx="423">
                  <c:v>7.0</c:v>
                </c:pt>
                <c:pt idx="424">
                  <c:v>38.0</c:v>
                </c:pt>
                <c:pt idx="425">
                  <c:v>354.0</c:v>
                </c:pt>
                <c:pt idx="426">
                  <c:v>450.0</c:v>
                </c:pt>
                <c:pt idx="427">
                  <c:v>637.0</c:v>
                </c:pt>
                <c:pt idx="428">
                  <c:v>656.0</c:v>
                </c:pt>
                <c:pt idx="429">
                  <c:v>609.0</c:v>
                </c:pt>
                <c:pt idx="430">
                  <c:v>457.0</c:v>
                </c:pt>
                <c:pt idx="431">
                  <c:v>509.0</c:v>
                </c:pt>
                <c:pt idx="432">
                  <c:v>434.0</c:v>
                </c:pt>
                <c:pt idx="433">
                  <c:v>383.0</c:v>
                </c:pt>
                <c:pt idx="434">
                  <c:v>590.0</c:v>
                </c:pt>
                <c:pt idx="435">
                  <c:v>636.0</c:v>
                </c:pt>
                <c:pt idx="436">
                  <c:v>705.0</c:v>
                </c:pt>
                <c:pt idx="437">
                  <c:v>492.0</c:v>
                </c:pt>
                <c:pt idx="438">
                  <c:v>1023.0</c:v>
                </c:pt>
                <c:pt idx="439">
                  <c:v>363.0</c:v>
                </c:pt>
                <c:pt idx="440">
                  <c:v>437.0</c:v>
                </c:pt>
                <c:pt idx="441">
                  <c:v>558.0</c:v>
                </c:pt>
                <c:pt idx="442">
                  <c:v>374.0</c:v>
                </c:pt>
                <c:pt idx="443">
                  <c:v>401.0</c:v>
                </c:pt>
                <c:pt idx="444">
                  <c:v>475.0</c:v>
                </c:pt>
                <c:pt idx="445">
                  <c:v>376.0</c:v>
                </c:pt>
                <c:pt idx="446">
                  <c:v>428.0</c:v>
                </c:pt>
                <c:pt idx="447">
                  <c:v>535.0</c:v>
                </c:pt>
                <c:pt idx="448">
                  <c:v>757.0</c:v>
                </c:pt>
                <c:pt idx="449">
                  <c:v>537.0</c:v>
                </c:pt>
                <c:pt idx="450">
                  <c:v>581.0</c:v>
                </c:pt>
                <c:pt idx="451">
                  <c:v>469.0</c:v>
                </c:pt>
                <c:pt idx="452">
                  <c:v>365.0</c:v>
                </c:pt>
                <c:pt idx="453">
                  <c:v>362.0</c:v>
                </c:pt>
                <c:pt idx="454">
                  <c:v>462.0</c:v>
                </c:pt>
                <c:pt idx="455">
                  <c:v>463.0</c:v>
                </c:pt>
                <c:pt idx="456">
                  <c:v>490.0</c:v>
                </c:pt>
                <c:pt idx="457">
                  <c:v>516.0</c:v>
                </c:pt>
                <c:pt idx="458">
                  <c:v>498.0</c:v>
                </c:pt>
                <c:pt idx="459">
                  <c:v>341.0</c:v>
                </c:pt>
                <c:pt idx="460">
                  <c:v>331.0</c:v>
                </c:pt>
                <c:pt idx="461">
                  <c:v>472.0</c:v>
                </c:pt>
                <c:pt idx="462">
                  <c:v>401.0</c:v>
                </c:pt>
                <c:pt idx="463">
                  <c:v>561.0</c:v>
                </c:pt>
                <c:pt idx="464">
                  <c:v>444.0</c:v>
                </c:pt>
                <c:pt idx="465">
                  <c:v>426.0</c:v>
                </c:pt>
                <c:pt idx="466">
                  <c:v>391.0</c:v>
                </c:pt>
                <c:pt idx="467">
                  <c:v>359.0</c:v>
                </c:pt>
                <c:pt idx="468">
                  <c:v>442.0</c:v>
                </c:pt>
                <c:pt idx="469">
                  <c:v>558.0</c:v>
                </c:pt>
                <c:pt idx="470">
                  <c:v>465.0</c:v>
                </c:pt>
                <c:pt idx="471">
                  <c:v>486.0</c:v>
                </c:pt>
                <c:pt idx="472">
                  <c:v>465.0</c:v>
                </c:pt>
                <c:pt idx="473">
                  <c:v>304.0</c:v>
                </c:pt>
                <c:pt idx="474">
                  <c:v>322.0</c:v>
                </c:pt>
                <c:pt idx="475">
                  <c:v>425.0</c:v>
                </c:pt>
                <c:pt idx="476">
                  <c:v>512.0</c:v>
                </c:pt>
                <c:pt idx="477">
                  <c:v>392.0</c:v>
                </c:pt>
                <c:pt idx="478">
                  <c:v>524.0</c:v>
                </c:pt>
                <c:pt idx="479">
                  <c:v>394.0</c:v>
                </c:pt>
                <c:pt idx="480">
                  <c:v>393.0</c:v>
                </c:pt>
                <c:pt idx="481">
                  <c:v>370.0</c:v>
                </c:pt>
                <c:pt idx="482">
                  <c:v>509.0</c:v>
                </c:pt>
                <c:pt idx="483">
                  <c:v>421.0</c:v>
                </c:pt>
                <c:pt idx="484">
                  <c:v>452.0</c:v>
                </c:pt>
                <c:pt idx="485">
                  <c:v>399.0</c:v>
                </c:pt>
                <c:pt idx="486">
                  <c:v>362.0</c:v>
                </c:pt>
                <c:pt idx="487">
                  <c:v>295.0</c:v>
                </c:pt>
                <c:pt idx="488">
                  <c:v>305.0</c:v>
                </c:pt>
                <c:pt idx="489">
                  <c:v>402.0</c:v>
                </c:pt>
                <c:pt idx="490">
                  <c:v>397.0</c:v>
                </c:pt>
                <c:pt idx="491">
                  <c:v>468.0</c:v>
                </c:pt>
                <c:pt idx="492">
                  <c:v>452.0</c:v>
                </c:pt>
                <c:pt idx="493">
                  <c:v>406.0</c:v>
                </c:pt>
                <c:pt idx="494">
                  <c:v>350.0</c:v>
                </c:pt>
                <c:pt idx="495">
                  <c:v>358.0</c:v>
                </c:pt>
                <c:pt idx="496">
                  <c:v>415.0</c:v>
                </c:pt>
                <c:pt idx="497">
                  <c:v>412.0</c:v>
                </c:pt>
                <c:pt idx="498">
                  <c:v>449.0</c:v>
                </c:pt>
                <c:pt idx="499">
                  <c:v>464.0</c:v>
                </c:pt>
                <c:pt idx="500">
                  <c:v>421.0</c:v>
                </c:pt>
                <c:pt idx="501">
                  <c:v>337.0</c:v>
                </c:pt>
                <c:pt idx="502">
                  <c:v>328.0</c:v>
                </c:pt>
                <c:pt idx="503">
                  <c:v>351.0</c:v>
                </c:pt>
                <c:pt idx="504">
                  <c:v>467.0</c:v>
                </c:pt>
                <c:pt idx="505">
                  <c:v>421.0</c:v>
                </c:pt>
                <c:pt idx="506">
                  <c:v>450.0</c:v>
                </c:pt>
                <c:pt idx="507">
                  <c:v>439.0</c:v>
                </c:pt>
                <c:pt idx="508">
                  <c:v>328.0</c:v>
                </c:pt>
                <c:pt idx="509">
                  <c:v>334.0</c:v>
                </c:pt>
                <c:pt idx="510">
                  <c:v>456.0</c:v>
                </c:pt>
                <c:pt idx="511">
                  <c:v>448.0</c:v>
                </c:pt>
                <c:pt idx="512">
                  <c:v>174.0</c:v>
                </c:pt>
                <c:pt idx="513">
                  <c:v>229.0</c:v>
                </c:pt>
                <c:pt idx="514">
                  <c:v>422.0</c:v>
                </c:pt>
                <c:pt idx="515">
                  <c:v>408.0</c:v>
                </c:pt>
                <c:pt idx="516">
                  <c:v>413.0</c:v>
                </c:pt>
                <c:pt idx="517">
                  <c:v>444.0</c:v>
                </c:pt>
                <c:pt idx="518">
                  <c:v>416.0</c:v>
                </c:pt>
                <c:pt idx="519">
                  <c:v>313.0</c:v>
                </c:pt>
                <c:pt idx="520">
                  <c:v>338.0</c:v>
                </c:pt>
                <c:pt idx="521">
                  <c:v>462.0</c:v>
                </c:pt>
                <c:pt idx="522">
                  <c:v>461.0</c:v>
                </c:pt>
                <c:pt idx="523">
                  <c:v>472.0</c:v>
                </c:pt>
                <c:pt idx="524">
                  <c:v>439.0</c:v>
                </c:pt>
                <c:pt idx="525">
                  <c:v>623.0</c:v>
                </c:pt>
                <c:pt idx="526">
                  <c:v>474.0</c:v>
                </c:pt>
                <c:pt idx="527">
                  <c:v>386.0</c:v>
                </c:pt>
                <c:pt idx="528">
                  <c:v>534.0</c:v>
                </c:pt>
                <c:pt idx="529">
                  <c:v>506.0</c:v>
                </c:pt>
                <c:pt idx="530">
                  <c:v>534.0</c:v>
                </c:pt>
                <c:pt idx="531">
                  <c:v>455.0</c:v>
                </c:pt>
                <c:pt idx="532">
                  <c:v>422.0</c:v>
                </c:pt>
                <c:pt idx="533">
                  <c:v>385.0</c:v>
                </c:pt>
                <c:pt idx="534">
                  <c:v>407.0</c:v>
                </c:pt>
                <c:pt idx="535">
                  <c:v>568.0</c:v>
                </c:pt>
                <c:pt idx="536">
                  <c:v>440.0</c:v>
                </c:pt>
                <c:pt idx="537">
                  <c:v>546.0</c:v>
                </c:pt>
                <c:pt idx="538">
                  <c:v>599.0</c:v>
                </c:pt>
                <c:pt idx="539">
                  <c:v>547.0</c:v>
                </c:pt>
                <c:pt idx="540">
                  <c:v>360.0</c:v>
                </c:pt>
                <c:pt idx="541">
                  <c:v>436.0</c:v>
                </c:pt>
                <c:pt idx="542">
                  <c:v>820.0</c:v>
                </c:pt>
                <c:pt idx="543">
                  <c:v>595.0</c:v>
                </c:pt>
                <c:pt idx="544">
                  <c:v>1349.0</c:v>
                </c:pt>
                <c:pt idx="545">
                  <c:v>61.0</c:v>
                </c:pt>
                <c:pt idx="546">
                  <c:v>188.0</c:v>
                </c:pt>
                <c:pt idx="547">
                  <c:v>34.0</c:v>
                </c:pt>
                <c:pt idx="548">
                  <c:v>927.0</c:v>
                </c:pt>
                <c:pt idx="549">
                  <c:v>680.0</c:v>
                </c:pt>
                <c:pt idx="550">
                  <c:v>566.0</c:v>
                </c:pt>
                <c:pt idx="551">
                  <c:v>564.0</c:v>
                </c:pt>
                <c:pt idx="552">
                  <c:v>547.0</c:v>
                </c:pt>
                <c:pt idx="553">
                  <c:v>474.0</c:v>
                </c:pt>
                <c:pt idx="554">
                  <c:v>367.0</c:v>
                </c:pt>
                <c:pt idx="555">
                  <c:v>485.0</c:v>
                </c:pt>
                <c:pt idx="556">
                  <c:v>666.0</c:v>
                </c:pt>
                <c:pt idx="557">
                  <c:v>636.0</c:v>
                </c:pt>
                <c:pt idx="558">
                  <c:v>501.0</c:v>
                </c:pt>
                <c:pt idx="559">
                  <c:v>557.0</c:v>
                </c:pt>
                <c:pt idx="560">
                  <c:v>726.0</c:v>
                </c:pt>
                <c:pt idx="561">
                  <c:v>508.0</c:v>
                </c:pt>
                <c:pt idx="562">
                  <c:v>624.0</c:v>
                </c:pt>
                <c:pt idx="563">
                  <c:v>962.0</c:v>
                </c:pt>
                <c:pt idx="564">
                  <c:v>713.0</c:v>
                </c:pt>
                <c:pt idx="565">
                  <c:v>1505.0</c:v>
                </c:pt>
                <c:pt idx="566">
                  <c:v>949.0</c:v>
                </c:pt>
                <c:pt idx="567">
                  <c:v>1051.0</c:v>
                </c:pt>
                <c:pt idx="568">
                  <c:v>845.0</c:v>
                </c:pt>
                <c:pt idx="569">
                  <c:v>1440.0</c:v>
                </c:pt>
                <c:pt idx="570">
                  <c:v>1726.0</c:v>
                </c:pt>
                <c:pt idx="571">
                  <c:v>1629.0</c:v>
                </c:pt>
                <c:pt idx="572">
                  <c:v>9818.0</c:v>
                </c:pt>
                <c:pt idx="573">
                  <c:v>2077.0</c:v>
                </c:pt>
                <c:pt idx="574">
                  <c:v>888.0</c:v>
                </c:pt>
                <c:pt idx="575">
                  <c:v>466.0</c:v>
                </c:pt>
                <c:pt idx="576">
                  <c:v>485.0</c:v>
                </c:pt>
                <c:pt idx="577">
                  <c:v>596.0</c:v>
                </c:pt>
                <c:pt idx="578">
                  <c:v>605.0</c:v>
                </c:pt>
                <c:pt idx="579">
                  <c:v>811.0</c:v>
                </c:pt>
                <c:pt idx="580">
                  <c:v>820.0</c:v>
                </c:pt>
                <c:pt idx="581">
                  <c:v>780.0</c:v>
                </c:pt>
                <c:pt idx="582">
                  <c:v>441.0</c:v>
                </c:pt>
                <c:pt idx="583">
                  <c:v>451.0</c:v>
                </c:pt>
                <c:pt idx="584">
                  <c:v>531.0</c:v>
                </c:pt>
                <c:pt idx="585">
                  <c:v>486.0</c:v>
                </c:pt>
                <c:pt idx="586">
                  <c:v>573.0</c:v>
                </c:pt>
                <c:pt idx="587">
                  <c:v>2280.0</c:v>
                </c:pt>
                <c:pt idx="588">
                  <c:v>369.0</c:v>
                </c:pt>
                <c:pt idx="589">
                  <c:v>396.0</c:v>
                </c:pt>
                <c:pt idx="590">
                  <c:v>373.0</c:v>
                </c:pt>
                <c:pt idx="591">
                  <c:v>1303.0</c:v>
                </c:pt>
                <c:pt idx="592">
                  <c:v>441.0</c:v>
                </c:pt>
                <c:pt idx="593">
                  <c:v>386.0</c:v>
                </c:pt>
                <c:pt idx="594">
                  <c:v>445.0</c:v>
                </c:pt>
                <c:pt idx="595">
                  <c:v>545.0</c:v>
                </c:pt>
                <c:pt idx="596">
                  <c:v>407.0</c:v>
                </c:pt>
                <c:pt idx="597">
                  <c:v>377.0</c:v>
                </c:pt>
                <c:pt idx="598">
                  <c:v>398.0</c:v>
                </c:pt>
                <c:pt idx="599">
                  <c:v>548.0</c:v>
                </c:pt>
                <c:pt idx="600">
                  <c:v>513.0</c:v>
                </c:pt>
                <c:pt idx="601">
                  <c:v>389.0</c:v>
                </c:pt>
                <c:pt idx="602">
                  <c:v>431.0</c:v>
                </c:pt>
                <c:pt idx="603">
                  <c:v>381.0</c:v>
                </c:pt>
                <c:pt idx="604">
                  <c:v>338.0</c:v>
                </c:pt>
                <c:pt idx="605">
                  <c:v>373.0</c:v>
                </c:pt>
                <c:pt idx="606">
                  <c:v>346.0</c:v>
                </c:pt>
                <c:pt idx="607">
                  <c:v>346.0</c:v>
                </c:pt>
                <c:pt idx="608">
                  <c:v>456.0</c:v>
                </c:pt>
                <c:pt idx="609">
                  <c:v>364.0</c:v>
                </c:pt>
                <c:pt idx="610">
                  <c:v>330.0</c:v>
                </c:pt>
                <c:pt idx="611">
                  <c:v>371.0</c:v>
                </c:pt>
                <c:pt idx="612">
                  <c:v>386.0</c:v>
                </c:pt>
                <c:pt idx="613">
                  <c:v>404.0</c:v>
                </c:pt>
                <c:pt idx="614">
                  <c:v>370.0</c:v>
                </c:pt>
                <c:pt idx="615">
                  <c:v>342.0</c:v>
                </c:pt>
                <c:pt idx="616">
                  <c:v>252.0</c:v>
                </c:pt>
                <c:pt idx="617">
                  <c:v>246.0</c:v>
                </c:pt>
                <c:pt idx="618">
                  <c:v>299.0</c:v>
                </c:pt>
                <c:pt idx="619">
                  <c:v>299.0</c:v>
                </c:pt>
                <c:pt idx="620">
                  <c:v>337.0</c:v>
                </c:pt>
                <c:pt idx="621">
                  <c:v>347.0</c:v>
                </c:pt>
                <c:pt idx="622">
                  <c:v>357.0</c:v>
                </c:pt>
                <c:pt idx="623">
                  <c:v>296.0</c:v>
                </c:pt>
                <c:pt idx="624">
                  <c:v>277.0</c:v>
                </c:pt>
                <c:pt idx="625">
                  <c:v>323.0</c:v>
                </c:pt>
                <c:pt idx="626">
                  <c:v>397.0</c:v>
                </c:pt>
                <c:pt idx="627">
                  <c:v>387.0</c:v>
                </c:pt>
                <c:pt idx="628">
                  <c:v>405.0</c:v>
                </c:pt>
                <c:pt idx="629">
                  <c:v>455.0</c:v>
                </c:pt>
                <c:pt idx="630">
                  <c:v>433.0</c:v>
                </c:pt>
                <c:pt idx="631">
                  <c:v>332.0</c:v>
                </c:pt>
                <c:pt idx="632">
                  <c:v>372.0</c:v>
                </c:pt>
                <c:pt idx="633">
                  <c:v>501.0</c:v>
                </c:pt>
                <c:pt idx="634">
                  <c:v>424.0</c:v>
                </c:pt>
                <c:pt idx="635">
                  <c:v>540.0</c:v>
                </c:pt>
                <c:pt idx="636">
                  <c:v>642.0</c:v>
                </c:pt>
                <c:pt idx="637">
                  <c:v>511.0</c:v>
                </c:pt>
                <c:pt idx="638">
                  <c:v>420.0</c:v>
                </c:pt>
                <c:pt idx="639">
                  <c:v>390.0</c:v>
                </c:pt>
                <c:pt idx="640">
                  <c:v>530.0</c:v>
                </c:pt>
                <c:pt idx="641">
                  <c:v>438.0</c:v>
                </c:pt>
                <c:pt idx="642">
                  <c:v>490.0</c:v>
                </c:pt>
                <c:pt idx="643">
                  <c:v>612.0</c:v>
                </c:pt>
                <c:pt idx="644">
                  <c:v>606.0</c:v>
                </c:pt>
                <c:pt idx="645">
                  <c:v>519.0</c:v>
                </c:pt>
                <c:pt idx="646">
                  <c:v>433.0</c:v>
                </c:pt>
                <c:pt idx="647">
                  <c:v>527.0</c:v>
                </c:pt>
                <c:pt idx="648">
                  <c:v>540.0</c:v>
                </c:pt>
                <c:pt idx="649">
                  <c:v>596.0</c:v>
                </c:pt>
                <c:pt idx="650">
                  <c:v>525.0</c:v>
                </c:pt>
                <c:pt idx="651">
                  <c:v>552.0</c:v>
                </c:pt>
                <c:pt idx="652">
                  <c:v>360.0</c:v>
                </c:pt>
                <c:pt idx="653">
                  <c:v>429.0</c:v>
                </c:pt>
                <c:pt idx="654">
                  <c:v>770.0</c:v>
                </c:pt>
                <c:pt idx="655">
                  <c:v>676.0</c:v>
                </c:pt>
                <c:pt idx="656">
                  <c:v>659.0</c:v>
                </c:pt>
                <c:pt idx="657">
                  <c:v>527.0</c:v>
                </c:pt>
                <c:pt idx="658">
                  <c:v>474.0</c:v>
                </c:pt>
                <c:pt idx="659">
                  <c:v>362.0</c:v>
                </c:pt>
                <c:pt idx="660">
                  <c:v>414.0</c:v>
                </c:pt>
                <c:pt idx="661">
                  <c:v>612.0</c:v>
                </c:pt>
                <c:pt idx="662">
                  <c:v>655.0</c:v>
                </c:pt>
                <c:pt idx="663">
                  <c:v>595.0</c:v>
                </c:pt>
                <c:pt idx="664">
                  <c:v>478.0</c:v>
                </c:pt>
                <c:pt idx="665">
                  <c:v>568.0</c:v>
                </c:pt>
                <c:pt idx="666">
                  <c:v>499.0</c:v>
                </c:pt>
                <c:pt idx="667">
                  <c:v>482.0</c:v>
                </c:pt>
                <c:pt idx="668">
                  <c:v>763.0</c:v>
                </c:pt>
                <c:pt idx="669">
                  <c:v>663.0</c:v>
                </c:pt>
                <c:pt idx="670">
                  <c:v>653.0</c:v>
                </c:pt>
                <c:pt idx="671">
                  <c:v>590.0</c:v>
                </c:pt>
                <c:pt idx="672">
                  <c:v>819.0</c:v>
                </c:pt>
                <c:pt idx="673">
                  <c:v>837.0</c:v>
                </c:pt>
                <c:pt idx="674">
                  <c:v>3430.0</c:v>
                </c:pt>
                <c:pt idx="675">
                  <c:v>1616.0</c:v>
                </c:pt>
                <c:pt idx="676">
                  <c:v>1091.0</c:v>
                </c:pt>
                <c:pt idx="677">
                  <c:v>809.0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5419368"/>
        <c:axId val="2095422440"/>
      </c:barChart>
      <c:dateAx>
        <c:axId val="2095419368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2095422440"/>
        <c:crosses val="autoZero"/>
        <c:auto val="1"/>
        <c:lblOffset val="100"/>
        <c:baseTimeUnit val="days"/>
      </c:dateAx>
      <c:valAx>
        <c:axId val="2095422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209541936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Feuil1!$A$1:$A$14</c:f>
              <c:strCache>
                <c:ptCount val="14"/>
                <c:pt idx="0">
                  <c:v>www-memoiredeshommes-sga-defense-gouv-fr</c:v>
                </c:pt>
                <c:pt idx="1">
                  <c:v>twitter-com</c:v>
                </c:pt>
                <c:pt idx="2">
                  <c:v>www-facebook-com</c:v>
                </c:pt>
                <c:pt idx="3">
                  <c:v>instagram-com</c:v>
                </c:pt>
                <c:pt idx="4">
                  <c:v>france3-regions-francetvinfo-fr</c:v>
                </c:pt>
                <c:pt idx="5">
                  <c:v>plombiers-paris-75-com</c:v>
                </c:pt>
                <c:pt idx="6">
                  <c:v>www-lemonde-fr</c:v>
                </c:pt>
                <c:pt idx="7">
                  <c:v>www-lyonne-fr</c:v>
                </c:pt>
                <c:pt idx="8">
                  <c:v>www-ouest-france-fr</c:v>
                </c:pt>
                <c:pt idx="9">
                  <c:v>centenaire-org</c:v>
                </c:pt>
                <c:pt idx="10">
                  <c:v>mashable-com</c:v>
                </c:pt>
                <c:pt idx="11">
                  <c:v>www-dailymotion-com</c:v>
                </c:pt>
                <c:pt idx="12">
                  <c:v>www-francebleu-fr</c:v>
                </c:pt>
                <c:pt idx="13">
                  <c:v>www-lavoixdunord-fr</c:v>
                </c:pt>
              </c:strCache>
            </c:strRef>
          </c:cat>
          <c:val>
            <c:numRef>
              <c:f>Feuil1!$B$1:$B$14</c:f>
              <c:numCache>
                <c:formatCode>General</c:formatCode>
                <c:ptCount val="14"/>
                <c:pt idx="0">
                  <c:v>264.0</c:v>
                </c:pt>
                <c:pt idx="1">
                  <c:v>171.0</c:v>
                </c:pt>
                <c:pt idx="2">
                  <c:v>136.0</c:v>
                </c:pt>
                <c:pt idx="3">
                  <c:v>77.0</c:v>
                </c:pt>
                <c:pt idx="4">
                  <c:v>21.0</c:v>
                </c:pt>
                <c:pt idx="5">
                  <c:v>20.0</c:v>
                </c:pt>
                <c:pt idx="6">
                  <c:v>15.0</c:v>
                </c:pt>
                <c:pt idx="7">
                  <c:v>14.0</c:v>
                </c:pt>
                <c:pt idx="8">
                  <c:v>12.0</c:v>
                </c:pt>
                <c:pt idx="9">
                  <c:v>11.0</c:v>
                </c:pt>
                <c:pt idx="10">
                  <c:v>11.0</c:v>
                </c:pt>
                <c:pt idx="11">
                  <c:v>11.0</c:v>
                </c:pt>
                <c:pt idx="12">
                  <c:v>11.0</c:v>
                </c:pt>
                <c:pt idx="13">
                  <c:v>10.0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5432920"/>
        <c:axId val="2095436024"/>
      </c:barChart>
      <c:catAx>
        <c:axId val="2095432920"/>
        <c:scaling>
          <c:orientation val="minMax"/>
        </c:scaling>
        <c:delete val="0"/>
        <c:axPos val="b"/>
        <c:majorTickMark val="out"/>
        <c:minorTickMark val="none"/>
        <c:tickLblPos val="nextTo"/>
        <c:crossAx val="2095436024"/>
        <c:crosses val="autoZero"/>
        <c:auto val="1"/>
        <c:lblAlgn val="ctr"/>
        <c:lblOffset val="100"/>
        <c:noMultiLvlLbl val="0"/>
      </c:catAx>
      <c:valAx>
        <c:axId val="2095436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954329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Correspondance</c:v>
                </c:pt>
              </c:strCache>
            </c:strRef>
          </c:tx>
          <c:marker>
            <c:symbol val="none"/>
          </c:marker>
          <c:cat>
            <c:strRef>
              <c:f>Feuil1!$A$2:$A$64</c:f>
              <c:strCache>
                <c:ptCount val="63"/>
                <c:pt idx="0">
                  <c:v>*poids_001</c:v>
                </c:pt>
                <c:pt idx="1">
                  <c:v>*poids_002</c:v>
                </c:pt>
                <c:pt idx="2">
                  <c:v>*poids_003</c:v>
                </c:pt>
                <c:pt idx="3">
                  <c:v>*poids_004</c:v>
                </c:pt>
                <c:pt idx="4">
                  <c:v>*poids_005</c:v>
                </c:pt>
                <c:pt idx="5">
                  <c:v>*poids_006</c:v>
                </c:pt>
                <c:pt idx="6">
                  <c:v>*poids_007</c:v>
                </c:pt>
                <c:pt idx="7">
                  <c:v>*poids_008</c:v>
                </c:pt>
                <c:pt idx="8">
                  <c:v>*poids_009</c:v>
                </c:pt>
                <c:pt idx="9">
                  <c:v>*poids_010</c:v>
                </c:pt>
                <c:pt idx="10">
                  <c:v>*poids_011</c:v>
                </c:pt>
                <c:pt idx="11">
                  <c:v>*poids_012</c:v>
                </c:pt>
                <c:pt idx="12">
                  <c:v>*poids_013</c:v>
                </c:pt>
                <c:pt idx="13">
                  <c:v>*poids_014</c:v>
                </c:pt>
                <c:pt idx="14">
                  <c:v>*poids_015</c:v>
                </c:pt>
                <c:pt idx="15">
                  <c:v>*poids_016</c:v>
                </c:pt>
                <c:pt idx="16">
                  <c:v>*poids_017</c:v>
                </c:pt>
                <c:pt idx="17">
                  <c:v>*poids_018</c:v>
                </c:pt>
                <c:pt idx="18">
                  <c:v>*poids_019</c:v>
                </c:pt>
                <c:pt idx="19">
                  <c:v>*poids_020</c:v>
                </c:pt>
                <c:pt idx="20">
                  <c:v>*poids_021</c:v>
                </c:pt>
                <c:pt idx="21">
                  <c:v>*poids_022</c:v>
                </c:pt>
                <c:pt idx="22">
                  <c:v>*poids_023</c:v>
                </c:pt>
                <c:pt idx="23">
                  <c:v>*poids_024</c:v>
                </c:pt>
                <c:pt idx="24">
                  <c:v>*poids_026</c:v>
                </c:pt>
                <c:pt idx="25">
                  <c:v>*poids_027</c:v>
                </c:pt>
                <c:pt idx="26">
                  <c:v>*poids_028</c:v>
                </c:pt>
                <c:pt idx="27">
                  <c:v>*poids_029</c:v>
                </c:pt>
                <c:pt idx="28">
                  <c:v>*poids_030</c:v>
                </c:pt>
                <c:pt idx="29">
                  <c:v>*poids_032</c:v>
                </c:pt>
                <c:pt idx="30">
                  <c:v>*poids_033</c:v>
                </c:pt>
                <c:pt idx="31">
                  <c:v>*poids_035</c:v>
                </c:pt>
                <c:pt idx="32">
                  <c:v>*poids_036</c:v>
                </c:pt>
                <c:pt idx="33">
                  <c:v>*poids_038</c:v>
                </c:pt>
                <c:pt idx="34">
                  <c:v>*poids_039</c:v>
                </c:pt>
                <c:pt idx="35">
                  <c:v>*poids_042</c:v>
                </c:pt>
                <c:pt idx="36">
                  <c:v>*poids_043</c:v>
                </c:pt>
                <c:pt idx="37">
                  <c:v>*poids_044</c:v>
                </c:pt>
                <c:pt idx="38">
                  <c:v>*poids_046</c:v>
                </c:pt>
                <c:pt idx="39">
                  <c:v>*poids_049</c:v>
                </c:pt>
                <c:pt idx="40">
                  <c:v>*poids_050</c:v>
                </c:pt>
                <c:pt idx="41">
                  <c:v>*poids_051</c:v>
                </c:pt>
                <c:pt idx="42">
                  <c:v>*poids_055</c:v>
                </c:pt>
                <c:pt idx="43">
                  <c:v>*poids_056</c:v>
                </c:pt>
                <c:pt idx="44">
                  <c:v>*poids_057</c:v>
                </c:pt>
                <c:pt idx="45">
                  <c:v>*poids_058</c:v>
                </c:pt>
                <c:pt idx="46">
                  <c:v>*poids_060</c:v>
                </c:pt>
                <c:pt idx="47">
                  <c:v>*poids_062</c:v>
                </c:pt>
                <c:pt idx="48">
                  <c:v>*poids_063</c:v>
                </c:pt>
                <c:pt idx="49">
                  <c:v>*poids_074</c:v>
                </c:pt>
                <c:pt idx="50">
                  <c:v>*poids_077</c:v>
                </c:pt>
                <c:pt idx="51">
                  <c:v>*poids_080</c:v>
                </c:pt>
                <c:pt idx="52">
                  <c:v>*poids_085</c:v>
                </c:pt>
                <c:pt idx="53">
                  <c:v>*poids_087</c:v>
                </c:pt>
                <c:pt idx="54">
                  <c:v>*poids_101</c:v>
                </c:pt>
                <c:pt idx="55">
                  <c:v>*poids_110</c:v>
                </c:pt>
                <c:pt idx="56">
                  <c:v>*poids_114</c:v>
                </c:pt>
                <c:pt idx="57">
                  <c:v>*poids_152</c:v>
                </c:pt>
                <c:pt idx="58">
                  <c:v>*poids_161</c:v>
                </c:pt>
                <c:pt idx="59">
                  <c:v>*poids_174</c:v>
                </c:pt>
                <c:pt idx="60">
                  <c:v>*poids_202</c:v>
                </c:pt>
                <c:pt idx="61">
                  <c:v>*poids_230</c:v>
                </c:pt>
                <c:pt idx="62">
                  <c:v>*poids_474</c:v>
                </c:pt>
              </c:strCache>
            </c:strRef>
          </c:cat>
          <c:val>
            <c:numRef>
              <c:f>Feuil1!$B$2:$B$64</c:f>
              <c:numCache>
                <c:formatCode>General</c:formatCode>
                <c:ptCount val="63"/>
                <c:pt idx="0">
                  <c:v>-16.709</c:v>
                </c:pt>
                <c:pt idx="1">
                  <c:v>-36.935</c:v>
                </c:pt>
                <c:pt idx="2">
                  <c:v>19.559</c:v>
                </c:pt>
                <c:pt idx="3">
                  <c:v>-0.033</c:v>
                </c:pt>
                <c:pt idx="4">
                  <c:v>1.361</c:v>
                </c:pt>
                <c:pt idx="5">
                  <c:v>-7.33</c:v>
                </c:pt>
                <c:pt idx="6">
                  <c:v>4.353</c:v>
                </c:pt>
                <c:pt idx="7">
                  <c:v>25.84</c:v>
                </c:pt>
                <c:pt idx="8">
                  <c:v>18.01</c:v>
                </c:pt>
                <c:pt idx="9">
                  <c:v>98.616</c:v>
                </c:pt>
                <c:pt idx="10">
                  <c:v>0.1</c:v>
                </c:pt>
                <c:pt idx="11">
                  <c:v>13.648</c:v>
                </c:pt>
                <c:pt idx="12">
                  <c:v>25.721</c:v>
                </c:pt>
                <c:pt idx="13">
                  <c:v>1.2</c:v>
                </c:pt>
                <c:pt idx="14">
                  <c:v>-13.14</c:v>
                </c:pt>
                <c:pt idx="15">
                  <c:v>-3.261</c:v>
                </c:pt>
                <c:pt idx="16">
                  <c:v>-4.225</c:v>
                </c:pt>
                <c:pt idx="17">
                  <c:v>-0.381</c:v>
                </c:pt>
                <c:pt idx="18">
                  <c:v>-5.486</c:v>
                </c:pt>
                <c:pt idx="19">
                  <c:v>-0.138</c:v>
                </c:pt>
                <c:pt idx="20">
                  <c:v>19.456</c:v>
                </c:pt>
                <c:pt idx="21">
                  <c:v>6.694999999999996</c:v>
                </c:pt>
                <c:pt idx="22">
                  <c:v>-4.314999999999996</c:v>
                </c:pt>
                <c:pt idx="23">
                  <c:v>12.01</c:v>
                </c:pt>
                <c:pt idx="24">
                  <c:v>-7.566</c:v>
                </c:pt>
                <c:pt idx="25">
                  <c:v>2.113</c:v>
                </c:pt>
                <c:pt idx="26">
                  <c:v>-2.324</c:v>
                </c:pt>
                <c:pt idx="27">
                  <c:v>-7.396</c:v>
                </c:pt>
                <c:pt idx="28">
                  <c:v>0.339</c:v>
                </c:pt>
                <c:pt idx="29">
                  <c:v>-0.269</c:v>
                </c:pt>
                <c:pt idx="30">
                  <c:v>28.039</c:v>
                </c:pt>
                <c:pt idx="31">
                  <c:v>-0.628</c:v>
                </c:pt>
                <c:pt idx="32">
                  <c:v>-0.359</c:v>
                </c:pt>
                <c:pt idx="33">
                  <c:v>-2.695</c:v>
                </c:pt>
                <c:pt idx="34">
                  <c:v>-0.449</c:v>
                </c:pt>
                <c:pt idx="35">
                  <c:v>1.435</c:v>
                </c:pt>
                <c:pt idx="36">
                  <c:v>-1.886</c:v>
                </c:pt>
                <c:pt idx="37">
                  <c:v>-1.617</c:v>
                </c:pt>
                <c:pt idx="38">
                  <c:v>-2.662</c:v>
                </c:pt>
                <c:pt idx="39">
                  <c:v>-0.359</c:v>
                </c:pt>
                <c:pt idx="40">
                  <c:v>-4.314999999999996</c:v>
                </c:pt>
                <c:pt idx="41">
                  <c:v>-2.246</c:v>
                </c:pt>
                <c:pt idx="42">
                  <c:v>0.006</c:v>
                </c:pt>
                <c:pt idx="43">
                  <c:v>0.915</c:v>
                </c:pt>
                <c:pt idx="44">
                  <c:v>21.588</c:v>
                </c:pt>
                <c:pt idx="45">
                  <c:v>-4.135</c:v>
                </c:pt>
                <c:pt idx="46">
                  <c:v>0.849</c:v>
                </c:pt>
                <c:pt idx="47">
                  <c:v>7.661999999999996</c:v>
                </c:pt>
                <c:pt idx="48">
                  <c:v>9.167</c:v>
                </c:pt>
                <c:pt idx="49">
                  <c:v>-3.415</c:v>
                </c:pt>
                <c:pt idx="50">
                  <c:v>-0.539</c:v>
                </c:pt>
                <c:pt idx="51">
                  <c:v>0.098</c:v>
                </c:pt>
                <c:pt idx="52">
                  <c:v>-0.807</c:v>
                </c:pt>
                <c:pt idx="53">
                  <c:v>-3.055</c:v>
                </c:pt>
                <c:pt idx="54">
                  <c:v>-0.336</c:v>
                </c:pt>
                <c:pt idx="55">
                  <c:v>-0.022</c:v>
                </c:pt>
                <c:pt idx="56">
                  <c:v>1.043</c:v>
                </c:pt>
                <c:pt idx="57">
                  <c:v>-4.765</c:v>
                </c:pt>
                <c:pt idx="58">
                  <c:v>-0.898</c:v>
                </c:pt>
                <c:pt idx="59">
                  <c:v>-0.005</c:v>
                </c:pt>
                <c:pt idx="60">
                  <c:v>-0.449</c:v>
                </c:pt>
                <c:pt idx="61">
                  <c:v>0.469</c:v>
                </c:pt>
                <c:pt idx="62">
                  <c:v>0.339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Histoire &amp; historiens</c:v>
                </c:pt>
              </c:strCache>
            </c:strRef>
          </c:tx>
          <c:marker>
            <c:symbol val="none"/>
          </c:marker>
          <c:cat>
            <c:strRef>
              <c:f>Feuil1!$A$2:$A$64</c:f>
              <c:strCache>
                <c:ptCount val="63"/>
                <c:pt idx="0">
                  <c:v>*poids_001</c:v>
                </c:pt>
                <c:pt idx="1">
                  <c:v>*poids_002</c:v>
                </c:pt>
                <c:pt idx="2">
                  <c:v>*poids_003</c:v>
                </c:pt>
                <c:pt idx="3">
                  <c:v>*poids_004</c:v>
                </c:pt>
                <c:pt idx="4">
                  <c:v>*poids_005</c:v>
                </c:pt>
                <c:pt idx="5">
                  <c:v>*poids_006</c:v>
                </c:pt>
                <c:pt idx="6">
                  <c:v>*poids_007</c:v>
                </c:pt>
                <c:pt idx="7">
                  <c:v>*poids_008</c:v>
                </c:pt>
                <c:pt idx="8">
                  <c:v>*poids_009</c:v>
                </c:pt>
                <c:pt idx="9">
                  <c:v>*poids_010</c:v>
                </c:pt>
                <c:pt idx="10">
                  <c:v>*poids_011</c:v>
                </c:pt>
                <c:pt idx="11">
                  <c:v>*poids_012</c:v>
                </c:pt>
                <c:pt idx="12">
                  <c:v>*poids_013</c:v>
                </c:pt>
                <c:pt idx="13">
                  <c:v>*poids_014</c:v>
                </c:pt>
                <c:pt idx="14">
                  <c:v>*poids_015</c:v>
                </c:pt>
                <c:pt idx="15">
                  <c:v>*poids_016</c:v>
                </c:pt>
                <c:pt idx="16">
                  <c:v>*poids_017</c:v>
                </c:pt>
                <c:pt idx="17">
                  <c:v>*poids_018</c:v>
                </c:pt>
                <c:pt idx="18">
                  <c:v>*poids_019</c:v>
                </c:pt>
                <c:pt idx="19">
                  <c:v>*poids_020</c:v>
                </c:pt>
                <c:pt idx="20">
                  <c:v>*poids_021</c:v>
                </c:pt>
                <c:pt idx="21">
                  <c:v>*poids_022</c:v>
                </c:pt>
                <c:pt idx="22">
                  <c:v>*poids_023</c:v>
                </c:pt>
                <c:pt idx="23">
                  <c:v>*poids_024</c:v>
                </c:pt>
                <c:pt idx="24">
                  <c:v>*poids_026</c:v>
                </c:pt>
                <c:pt idx="25">
                  <c:v>*poids_027</c:v>
                </c:pt>
                <c:pt idx="26">
                  <c:v>*poids_028</c:v>
                </c:pt>
                <c:pt idx="27">
                  <c:v>*poids_029</c:v>
                </c:pt>
                <c:pt idx="28">
                  <c:v>*poids_030</c:v>
                </c:pt>
                <c:pt idx="29">
                  <c:v>*poids_032</c:v>
                </c:pt>
                <c:pt idx="30">
                  <c:v>*poids_033</c:v>
                </c:pt>
                <c:pt idx="31">
                  <c:v>*poids_035</c:v>
                </c:pt>
                <c:pt idx="32">
                  <c:v>*poids_036</c:v>
                </c:pt>
                <c:pt idx="33">
                  <c:v>*poids_038</c:v>
                </c:pt>
                <c:pt idx="34">
                  <c:v>*poids_039</c:v>
                </c:pt>
                <c:pt idx="35">
                  <c:v>*poids_042</c:v>
                </c:pt>
                <c:pt idx="36">
                  <c:v>*poids_043</c:v>
                </c:pt>
                <c:pt idx="37">
                  <c:v>*poids_044</c:v>
                </c:pt>
                <c:pt idx="38">
                  <c:v>*poids_046</c:v>
                </c:pt>
                <c:pt idx="39">
                  <c:v>*poids_049</c:v>
                </c:pt>
                <c:pt idx="40">
                  <c:v>*poids_050</c:v>
                </c:pt>
                <c:pt idx="41">
                  <c:v>*poids_051</c:v>
                </c:pt>
                <c:pt idx="42">
                  <c:v>*poids_055</c:v>
                </c:pt>
                <c:pt idx="43">
                  <c:v>*poids_056</c:v>
                </c:pt>
                <c:pt idx="44">
                  <c:v>*poids_057</c:v>
                </c:pt>
                <c:pt idx="45">
                  <c:v>*poids_058</c:v>
                </c:pt>
                <c:pt idx="46">
                  <c:v>*poids_060</c:v>
                </c:pt>
                <c:pt idx="47">
                  <c:v>*poids_062</c:v>
                </c:pt>
                <c:pt idx="48">
                  <c:v>*poids_063</c:v>
                </c:pt>
                <c:pt idx="49">
                  <c:v>*poids_074</c:v>
                </c:pt>
                <c:pt idx="50">
                  <c:v>*poids_077</c:v>
                </c:pt>
                <c:pt idx="51">
                  <c:v>*poids_080</c:v>
                </c:pt>
                <c:pt idx="52">
                  <c:v>*poids_085</c:v>
                </c:pt>
                <c:pt idx="53">
                  <c:v>*poids_087</c:v>
                </c:pt>
                <c:pt idx="54">
                  <c:v>*poids_101</c:v>
                </c:pt>
                <c:pt idx="55">
                  <c:v>*poids_110</c:v>
                </c:pt>
                <c:pt idx="56">
                  <c:v>*poids_114</c:v>
                </c:pt>
                <c:pt idx="57">
                  <c:v>*poids_152</c:v>
                </c:pt>
                <c:pt idx="58">
                  <c:v>*poids_161</c:v>
                </c:pt>
                <c:pt idx="59">
                  <c:v>*poids_174</c:v>
                </c:pt>
                <c:pt idx="60">
                  <c:v>*poids_202</c:v>
                </c:pt>
                <c:pt idx="61">
                  <c:v>*poids_230</c:v>
                </c:pt>
                <c:pt idx="62">
                  <c:v>*poids_474</c:v>
                </c:pt>
              </c:strCache>
            </c:strRef>
          </c:cat>
          <c:val>
            <c:numRef>
              <c:f>Feuil1!$C$2:$C$64</c:f>
              <c:numCache>
                <c:formatCode>General</c:formatCode>
                <c:ptCount val="63"/>
                <c:pt idx="0">
                  <c:v>-24.262</c:v>
                </c:pt>
                <c:pt idx="1">
                  <c:v>-10.71</c:v>
                </c:pt>
                <c:pt idx="2">
                  <c:v>1.658</c:v>
                </c:pt>
                <c:pt idx="3">
                  <c:v>-3.257</c:v>
                </c:pt>
                <c:pt idx="4">
                  <c:v>239.166</c:v>
                </c:pt>
                <c:pt idx="5">
                  <c:v>-12.659</c:v>
                </c:pt>
                <c:pt idx="6">
                  <c:v>36.139</c:v>
                </c:pt>
                <c:pt idx="7">
                  <c:v>-10.714</c:v>
                </c:pt>
                <c:pt idx="8">
                  <c:v>-2.627</c:v>
                </c:pt>
                <c:pt idx="9">
                  <c:v>-0.876</c:v>
                </c:pt>
                <c:pt idx="10">
                  <c:v>50.995</c:v>
                </c:pt>
                <c:pt idx="11">
                  <c:v>0.431</c:v>
                </c:pt>
                <c:pt idx="12">
                  <c:v>-0.135</c:v>
                </c:pt>
                <c:pt idx="13">
                  <c:v>0.032</c:v>
                </c:pt>
                <c:pt idx="14">
                  <c:v>-3.842</c:v>
                </c:pt>
                <c:pt idx="15">
                  <c:v>-1.653</c:v>
                </c:pt>
                <c:pt idx="16">
                  <c:v>-4.111</c:v>
                </c:pt>
                <c:pt idx="17">
                  <c:v>7.606999999999997</c:v>
                </c:pt>
                <c:pt idx="18">
                  <c:v>-3.381</c:v>
                </c:pt>
                <c:pt idx="19">
                  <c:v>-0.39</c:v>
                </c:pt>
                <c:pt idx="20">
                  <c:v>138.287</c:v>
                </c:pt>
                <c:pt idx="21">
                  <c:v>24.992</c:v>
                </c:pt>
                <c:pt idx="22">
                  <c:v>0.006</c:v>
                </c:pt>
                <c:pt idx="23">
                  <c:v>-0.001</c:v>
                </c:pt>
                <c:pt idx="24">
                  <c:v>-11.661</c:v>
                </c:pt>
                <c:pt idx="25">
                  <c:v>0.418</c:v>
                </c:pt>
                <c:pt idx="26">
                  <c:v>0.433</c:v>
                </c:pt>
                <c:pt idx="27">
                  <c:v>-7.146999999999998</c:v>
                </c:pt>
                <c:pt idx="28">
                  <c:v>-0.611</c:v>
                </c:pt>
                <c:pt idx="29">
                  <c:v>-0.262</c:v>
                </c:pt>
                <c:pt idx="30">
                  <c:v>36.952</c:v>
                </c:pt>
                <c:pt idx="31">
                  <c:v>0.371</c:v>
                </c:pt>
                <c:pt idx="32">
                  <c:v>1.559</c:v>
                </c:pt>
                <c:pt idx="33">
                  <c:v>-0.897</c:v>
                </c:pt>
                <c:pt idx="34">
                  <c:v>-0.437</c:v>
                </c:pt>
                <c:pt idx="35">
                  <c:v>-0.197</c:v>
                </c:pt>
                <c:pt idx="36">
                  <c:v>-1.835</c:v>
                </c:pt>
                <c:pt idx="37">
                  <c:v>-1.573</c:v>
                </c:pt>
                <c:pt idx="38">
                  <c:v>-4.461</c:v>
                </c:pt>
                <c:pt idx="39">
                  <c:v>-0.349</c:v>
                </c:pt>
                <c:pt idx="40">
                  <c:v>-4.197999999999996</c:v>
                </c:pt>
                <c:pt idx="41">
                  <c:v>-2.185</c:v>
                </c:pt>
                <c:pt idx="42">
                  <c:v>-2.01</c:v>
                </c:pt>
                <c:pt idx="43">
                  <c:v>-0.437</c:v>
                </c:pt>
                <c:pt idx="44">
                  <c:v>3.099</c:v>
                </c:pt>
                <c:pt idx="45">
                  <c:v>-4.023</c:v>
                </c:pt>
                <c:pt idx="46">
                  <c:v>0.936</c:v>
                </c:pt>
                <c:pt idx="47">
                  <c:v>-1.223</c:v>
                </c:pt>
                <c:pt idx="48">
                  <c:v>-0.28</c:v>
                </c:pt>
                <c:pt idx="49">
                  <c:v>-3.323</c:v>
                </c:pt>
                <c:pt idx="50">
                  <c:v>-0.524</c:v>
                </c:pt>
                <c:pt idx="51">
                  <c:v>-0.786</c:v>
                </c:pt>
                <c:pt idx="52">
                  <c:v>-0.755</c:v>
                </c:pt>
                <c:pt idx="53">
                  <c:v>-2.973</c:v>
                </c:pt>
                <c:pt idx="54">
                  <c:v>-0.304</c:v>
                </c:pt>
                <c:pt idx="55">
                  <c:v>-0.015</c:v>
                </c:pt>
                <c:pt idx="56">
                  <c:v>22.733</c:v>
                </c:pt>
                <c:pt idx="57">
                  <c:v>-4.636</c:v>
                </c:pt>
                <c:pt idx="58">
                  <c:v>-0.874</c:v>
                </c:pt>
                <c:pt idx="59">
                  <c:v>-0.002</c:v>
                </c:pt>
                <c:pt idx="60">
                  <c:v>0.97</c:v>
                </c:pt>
                <c:pt idx="61">
                  <c:v>-2.185</c:v>
                </c:pt>
                <c:pt idx="62">
                  <c:v>-0.611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Hommage aux poilus</c:v>
                </c:pt>
              </c:strCache>
            </c:strRef>
          </c:tx>
          <c:marker>
            <c:symbol val="none"/>
          </c:marker>
          <c:cat>
            <c:strRef>
              <c:f>Feuil1!$A$2:$A$64</c:f>
              <c:strCache>
                <c:ptCount val="63"/>
                <c:pt idx="0">
                  <c:v>*poids_001</c:v>
                </c:pt>
                <c:pt idx="1">
                  <c:v>*poids_002</c:v>
                </c:pt>
                <c:pt idx="2">
                  <c:v>*poids_003</c:v>
                </c:pt>
                <c:pt idx="3">
                  <c:v>*poids_004</c:v>
                </c:pt>
                <c:pt idx="4">
                  <c:v>*poids_005</c:v>
                </c:pt>
                <c:pt idx="5">
                  <c:v>*poids_006</c:v>
                </c:pt>
                <c:pt idx="6">
                  <c:v>*poids_007</c:v>
                </c:pt>
                <c:pt idx="7">
                  <c:v>*poids_008</c:v>
                </c:pt>
                <c:pt idx="8">
                  <c:v>*poids_009</c:v>
                </c:pt>
                <c:pt idx="9">
                  <c:v>*poids_010</c:v>
                </c:pt>
                <c:pt idx="10">
                  <c:v>*poids_011</c:v>
                </c:pt>
                <c:pt idx="11">
                  <c:v>*poids_012</c:v>
                </c:pt>
                <c:pt idx="12">
                  <c:v>*poids_013</c:v>
                </c:pt>
                <c:pt idx="13">
                  <c:v>*poids_014</c:v>
                </c:pt>
                <c:pt idx="14">
                  <c:v>*poids_015</c:v>
                </c:pt>
                <c:pt idx="15">
                  <c:v>*poids_016</c:v>
                </c:pt>
                <c:pt idx="16">
                  <c:v>*poids_017</c:v>
                </c:pt>
                <c:pt idx="17">
                  <c:v>*poids_018</c:v>
                </c:pt>
                <c:pt idx="18">
                  <c:v>*poids_019</c:v>
                </c:pt>
                <c:pt idx="19">
                  <c:v>*poids_020</c:v>
                </c:pt>
                <c:pt idx="20">
                  <c:v>*poids_021</c:v>
                </c:pt>
                <c:pt idx="21">
                  <c:v>*poids_022</c:v>
                </c:pt>
                <c:pt idx="22">
                  <c:v>*poids_023</c:v>
                </c:pt>
                <c:pt idx="23">
                  <c:v>*poids_024</c:v>
                </c:pt>
                <c:pt idx="24">
                  <c:v>*poids_026</c:v>
                </c:pt>
                <c:pt idx="25">
                  <c:v>*poids_027</c:v>
                </c:pt>
                <c:pt idx="26">
                  <c:v>*poids_028</c:v>
                </c:pt>
                <c:pt idx="27">
                  <c:v>*poids_029</c:v>
                </c:pt>
                <c:pt idx="28">
                  <c:v>*poids_030</c:v>
                </c:pt>
                <c:pt idx="29">
                  <c:v>*poids_032</c:v>
                </c:pt>
                <c:pt idx="30">
                  <c:v>*poids_033</c:v>
                </c:pt>
                <c:pt idx="31">
                  <c:v>*poids_035</c:v>
                </c:pt>
                <c:pt idx="32">
                  <c:v>*poids_036</c:v>
                </c:pt>
                <c:pt idx="33">
                  <c:v>*poids_038</c:v>
                </c:pt>
                <c:pt idx="34">
                  <c:v>*poids_039</c:v>
                </c:pt>
                <c:pt idx="35">
                  <c:v>*poids_042</c:v>
                </c:pt>
                <c:pt idx="36">
                  <c:v>*poids_043</c:v>
                </c:pt>
                <c:pt idx="37">
                  <c:v>*poids_044</c:v>
                </c:pt>
                <c:pt idx="38">
                  <c:v>*poids_046</c:v>
                </c:pt>
                <c:pt idx="39">
                  <c:v>*poids_049</c:v>
                </c:pt>
                <c:pt idx="40">
                  <c:v>*poids_050</c:v>
                </c:pt>
                <c:pt idx="41">
                  <c:v>*poids_051</c:v>
                </c:pt>
                <c:pt idx="42">
                  <c:v>*poids_055</c:v>
                </c:pt>
                <c:pt idx="43">
                  <c:v>*poids_056</c:v>
                </c:pt>
                <c:pt idx="44">
                  <c:v>*poids_057</c:v>
                </c:pt>
                <c:pt idx="45">
                  <c:v>*poids_058</c:v>
                </c:pt>
                <c:pt idx="46">
                  <c:v>*poids_060</c:v>
                </c:pt>
                <c:pt idx="47">
                  <c:v>*poids_062</c:v>
                </c:pt>
                <c:pt idx="48">
                  <c:v>*poids_063</c:v>
                </c:pt>
                <c:pt idx="49">
                  <c:v>*poids_074</c:v>
                </c:pt>
                <c:pt idx="50">
                  <c:v>*poids_077</c:v>
                </c:pt>
                <c:pt idx="51">
                  <c:v>*poids_080</c:v>
                </c:pt>
                <c:pt idx="52">
                  <c:v>*poids_085</c:v>
                </c:pt>
                <c:pt idx="53">
                  <c:v>*poids_087</c:v>
                </c:pt>
                <c:pt idx="54">
                  <c:v>*poids_101</c:v>
                </c:pt>
                <c:pt idx="55">
                  <c:v>*poids_110</c:v>
                </c:pt>
                <c:pt idx="56">
                  <c:v>*poids_114</c:v>
                </c:pt>
                <c:pt idx="57">
                  <c:v>*poids_152</c:v>
                </c:pt>
                <c:pt idx="58">
                  <c:v>*poids_161</c:v>
                </c:pt>
                <c:pt idx="59">
                  <c:v>*poids_174</c:v>
                </c:pt>
                <c:pt idx="60">
                  <c:v>*poids_202</c:v>
                </c:pt>
                <c:pt idx="61">
                  <c:v>*poids_230</c:v>
                </c:pt>
                <c:pt idx="62">
                  <c:v>*poids_474</c:v>
                </c:pt>
              </c:strCache>
            </c:strRef>
          </c:cat>
          <c:val>
            <c:numRef>
              <c:f>Feuil1!$D$2:$D$64</c:f>
              <c:numCache>
                <c:formatCode>General</c:formatCode>
                <c:ptCount val="63"/>
                <c:pt idx="0">
                  <c:v>-0.317</c:v>
                </c:pt>
                <c:pt idx="1">
                  <c:v>0.042</c:v>
                </c:pt>
                <c:pt idx="2">
                  <c:v>4.782</c:v>
                </c:pt>
                <c:pt idx="3">
                  <c:v>-4.145</c:v>
                </c:pt>
                <c:pt idx="4">
                  <c:v>-10.111</c:v>
                </c:pt>
                <c:pt idx="5">
                  <c:v>-4.313999999999996</c:v>
                </c:pt>
                <c:pt idx="6">
                  <c:v>2.174</c:v>
                </c:pt>
                <c:pt idx="7">
                  <c:v>-0.529</c:v>
                </c:pt>
                <c:pt idx="8">
                  <c:v>6.47</c:v>
                </c:pt>
                <c:pt idx="9">
                  <c:v>-0.031</c:v>
                </c:pt>
                <c:pt idx="10">
                  <c:v>-0.147</c:v>
                </c:pt>
                <c:pt idx="11">
                  <c:v>0.867</c:v>
                </c:pt>
                <c:pt idx="12">
                  <c:v>0.496</c:v>
                </c:pt>
                <c:pt idx="13">
                  <c:v>0.331</c:v>
                </c:pt>
                <c:pt idx="14">
                  <c:v>1.248</c:v>
                </c:pt>
                <c:pt idx="15">
                  <c:v>-0.147</c:v>
                </c:pt>
                <c:pt idx="16">
                  <c:v>-3.22</c:v>
                </c:pt>
                <c:pt idx="17">
                  <c:v>-1.981</c:v>
                </c:pt>
                <c:pt idx="18">
                  <c:v>1.201</c:v>
                </c:pt>
                <c:pt idx="19">
                  <c:v>0.002</c:v>
                </c:pt>
                <c:pt idx="20">
                  <c:v>-2.072</c:v>
                </c:pt>
                <c:pt idx="21">
                  <c:v>-0.039</c:v>
                </c:pt>
                <c:pt idx="22">
                  <c:v>-0.401</c:v>
                </c:pt>
                <c:pt idx="23">
                  <c:v>-0.083</c:v>
                </c:pt>
                <c:pt idx="24">
                  <c:v>2.599</c:v>
                </c:pt>
                <c:pt idx="25">
                  <c:v>32.502</c:v>
                </c:pt>
                <c:pt idx="26">
                  <c:v>5.659999999999996</c:v>
                </c:pt>
                <c:pt idx="27">
                  <c:v>-2.211</c:v>
                </c:pt>
                <c:pt idx="28">
                  <c:v>5.741</c:v>
                </c:pt>
                <c:pt idx="29">
                  <c:v>-0.205</c:v>
                </c:pt>
                <c:pt idx="30">
                  <c:v>0.228</c:v>
                </c:pt>
                <c:pt idx="31">
                  <c:v>0.726</c:v>
                </c:pt>
                <c:pt idx="32">
                  <c:v>-0.274</c:v>
                </c:pt>
                <c:pt idx="33">
                  <c:v>-0.472</c:v>
                </c:pt>
                <c:pt idx="34">
                  <c:v>1.542</c:v>
                </c:pt>
                <c:pt idx="35">
                  <c:v>20.103</c:v>
                </c:pt>
                <c:pt idx="36">
                  <c:v>-0.094</c:v>
                </c:pt>
                <c:pt idx="37">
                  <c:v>13.728</c:v>
                </c:pt>
                <c:pt idx="38">
                  <c:v>-3.495</c:v>
                </c:pt>
                <c:pt idx="39">
                  <c:v>-0.274</c:v>
                </c:pt>
                <c:pt idx="40">
                  <c:v>-3.289</c:v>
                </c:pt>
                <c:pt idx="41">
                  <c:v>1.307</c:v>
                </c:pt>
                <c:pt idx="42">
                  <c:v>-0.162</c:v>
                </c:pt>
                <c:pt idx="43">
                  <c:v>-0.342</c:v>
                </c:pt>
                <c:pt idx="44">
                  <c:v>-2.603</c:v>
                </c:pt>
                <c:pt idx="45">
                  <c:v>-3.152</c:v>
                </c:pt>
                <c:pt idx="46">
                  <c:v>-1.506</c:v>
                </c:pt>
                <c:pt idx="47">
                  <c:v>1.452</c:v>
                </c:pt>
                <c:pt idx="48">
                  <c:v>-1.62</c:v>
                </c:pt>
                <c:pt idx="49">
                  <c:v>-2.603</c:v>
                </c:pt>
                <c:pt idx="50">
                  <c:v>-0.411</c:v>
                </c:pt>
                <c:pt idx="51">
                  <c:v>3.758</c:v>
                </c:pt>
                <c:pt idx="52">
                  <c:v>0.869</c:v>
                </c:pt>
                <c:pt idx="53">
                  <c:v>-2.329</c:v>
                </c:pt>
                <c:pt idx="54">
                  <c:v>46.59</c:v>
                </c:pt>
                <c:pt idx="55">
                  <c:v>11.484</c:v>
                </c:pt>
                <c:pt idx="56">
                  <c:v>-3.357</c:v>
                </c:pt>
                <c:pt idx="57">
                  <c:v>-3.632</c:v>
                </c:pt>
                <c:pt idx="58">
                  <c:v>-0.684</c:v>
                </c:pt>
                <c:pt idx="59">
                  <c:v>12.882</c:v>
                </c:pt>
                <c:pt idx="60">
                  <c:v>-0.342</c:v>
                </c:pt>
                <c:pt idx="61">
                  <c:v>1.307</c:v>
                </c:pt>
                <c:pt idx="62">
                  <c:v>5.741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GG et famille</c:v>
                </c:pt>
              </c:strCache>
            </c:strRef>
          </c:tx>
          <c:marker>
            <c:symbol val="none"/>
          </c:marker>
          <c:cat>
            <c:strRef>
              <c:f>Feuil1!$A$2:$A$64</c:f>
              <c:strCache>
                <c:ptCount val="63"/>
                <c:pt idx="0">
                  <c:v>*poids_001</c:v>
                </c:pt>
                <c:pt idx="1">
                  <c:v>*poids_002</c:v>
                </c:pt>
                <c:pt idx="2">
                  <c:v>*poids_003</c:v>
                </c:pt>
                <c:pt idx="3">
                  <c:v>*poids_004</c:v>
                </c:pt>
                <c:pt idx="4">
                  <c:v>*poids_005</c:v>
                </c:pt>
                <c:pt idx="5">
                  <c:v>*poids_006</c:v>
                </c:pt>
                <c:pt idx="6">
                  <c:v>*poids_007</c:v>
                </c:pt>
                <c:pt idx="7">
                  <c:v>*poids_008</c:v>
                </c:pt>
                <c:pt idx="8">
                  <c:v>*poids_009</c:v>
                </c:pt>
                <c:pt idx="9">
                  <c:v>*poids_010</c:v>
                </c:pt>
                <c:pt idx="10">
                  <c:v>*poids_011</c:v>
                </c:pt>
                <c:pt idx="11">
                  <c:v>*poids_012</c:v>
                </c:pt>
                <c:pt idx="12">
                  <c:v>*poids_013</c:v>
                </c:pt>
                <c:pt idx="13">
                  <c:v>*poids_014</c:v>
                </c:pt>
                <c:pt idx="14">
                  <c:v>*poids_015</c:v>
                </c:pt>
                <c:pt idx="15">
                  <c:v>*poids_016</c:v>
                </c:pt>
                <c:pt idx="16">
                  <c:v>*poids_017</c:v>
                </c:pt>
                <c:pt idx="17">
                  <c:v>*poids_018</c:v>
                </c:pt>
                <c:pt idx="18">
                  <c:v>*poids_019</c:v>
                </c:pt>
                <c:pt idx="19">
                  <c:v>*poids_020</c:v>
                </c:pt>
                <c:pt idx="20">
                  <c:v>*poids_021</c:v>
                </c:pt>
                <c:pt idx="21">
                  <c:v>*poids_022</c:v>
                </c:pt>
                <c:pt idx="22">
                  <c:v>*poids_023</c:v>
                </c:pt>
                <c:pt idx="23">
                  <c:v>*poids_024</c:v>
                </c:pt>
                <c:pt idx="24">
                  <c:v>*poids_026</c:v>
                </c:pt>
                <c:pt idx="25">
                  <c:v>*poids_027</c:v>
                </c:pt>
                <c:pt idx="26">
                  <c:v>*poids_028</c:v>
                </c:pt>
                <c:pt idx="27">
                  <c:v>*poids_029</c:v>
                </c:pt>
                <c:pt idx="28">
                  <c:v>*poids_030</c:v>
                </c:pt>
                <c:pt idx="29">
                  <c:v>*poids_032</c:v>
                </c:pt>
                <c:pt idx="30">
                  <c:v>*poids_033</c:v>
                </c:pt>
                <c:pt idx="31">
                  <c:v>*poids_035</c:v>
                </c:pt>
                <c:pt idx="32">
                  <c:v>*poids_036</c:v>
                </c:pt>
                <c:pt idx="33">
                  <c:v>*poids_038</c:v>
                </c:pt>
                <c:pt idx="34">
                  <c:v>*poids_039</c:v>
                </c:pt>
                <c:pt idx="35">
                  <c:v>*poids_042</c:v>
                </c:pt>
                <c:pt idx="36">
                  <c:v>*poids_043</c:v>
                </c:pt>
                <c:pt idx="37">
                  <c:v>*poids_044</c:v>
                </c:pt>
                <c:pt idx="38">
                  <c:v>*poids_046</c:v>
                </c:pt>
                <c:pt idx="39">
                  <c:v>*poids_049</c:v>
                </c:pt>
                <c:pt idx="40">
                  <c:v>*poids_050</c:v>
                </c:pt>
                <c:pt idx="41">
                  <c:v>*poids_051</c:v>
                </c:pt>
                <c:pt idx="42">
                  <c:v>*poids_055</c:v>
                </c:pt>
                <c:pt idx="43">
                  <c:v>*poids_056</c:v>
                </c:pt>
                <c:pt idx="44">
                  <c:v>*poids_057</c:v>
                </c:pt>
                <c:pt idx="45">
                  <c:v>*poids_058</c:v>
                </c:pt>
                <c:pt idx="46">
                  <c:v>*poids_060</c:v>
                </c:pt>
                <c:pt idx="47">
                  <c:v>*poids_062</c:v>
                </c:pt>
                <c:pt idx="48">
                  <c:v>*poids_063</c:v>
                </c:pt>
                <c:pt idx="49">
                  <c:v>*poids_074</c:v>
                </c:pt>
                <c:pt idx="50">
                  <c:v>*poids_077</c:v>
                </c:pt>
                <c:pt idx="51">
                  <c:v>*poids_080</c:v>
                </c:pt>
                <c:pt idx="52">
                  <c:v>*poids_085</c:v>
                </c:pt>
                <c:pt idx="53">
                  <c:v>*poids_087</c:v>
                </c:pt>
                <c:pt idx="54">
                  <c:v>*poids_101</c:v>
                </c:pt>
                <c:pt idx="55">
                  <c:v>*poids_110</c:v>
                </c:pt>
                <c:pt idx="56">
                  <c:v>*poids_114</c:v>
                </c:pt>
                <c:pt idx="57">
                  <c:v>*poids_152</c:v>
                </c:pt>
                <c:pt idx="58">
                  <c:v>*poids_161</c:v>
                </c:pt>
                <c:pt idx="59">
                  <c:v>*poids_174</c:v>
                </c:pt>
                <c:pt idx="60">
                  <c:v>*poids_202</c:v>
                </c:pt>
                <c:pt idx="61">
                  <c:v>*poids_230</c:v>
                </c:pt>
                <c:pt idx="62">
                  <c:v>*poids_474</c:v>
                </c:pt>
              </c:strCache>
            </c:strRef>
          </c:cat>
          <c:val>
            <c:numRef>
              <c:f>Feuil1!$E$2:$E$64</c:f>
              <c:numCache>
                <c:formatCode>General</c:formatCode>
                <c:ptCount val="63"/>
                <c:pt idx="0">
                  <c:v>-7.029</c:v>
                </c:pt>
                <c:pt idx="1">
                  <c:v>0.564</c:v>
                </c:pt>
                <c:pt idx="2">
                  <c:v>-0.045</c:v>
                </c:pt>
                <c:pt idx="3">
                  <c:v>2.122</c:v>
                </c:pt>
                <c:pt idx="4">
                  <c:v>-5.111</c:v>
                </c:pt>
                <c:pt idx="5">
                  <c:v>-0.033</c:v>
                </c:pt>
                <c:pt idx="6">
                  <c:v>-0.068</c:v>
                </c:pt>
                <c:pt idx="7">
                  <c:v>0.203</c:v>
                </c:pt>
                <c:pt idx="8">
                  <c:v>308.4159999999996</c:v>
                </c:pt>
                <c:pt idx="9">
                  <c:v>-3.136</c:v>
                </c:pt>
                <c:pt idx="10">
                  <c:v>-0.518</c:v>
                </c:pt>
                <c:pt idx="11">
                  <c:v>10.147</c:v>
                </c:pt>
                <c:pt idx="12">
                  <c:v>-1.512</c:v>
                </c:pt>
                <c:pt idx="13">
                  <c:v>-1.924</c:v>
                </c:pt>
                <c:pt idx="14">
                  <c:v>-1.665</c:v>
                </c:pt>
                <c:pt idx="15">
                  <c:v>-1.49</c:v>
                </c:pt>
                <c:pt idx="16">
                  <c:v>-1.207</c:v>
                </c:pt>
                <c:pt idx="17">
                  <c:v>-0.495</c:v>
                </c:pt>
                <c:pt idx="18">
                  <c:v>-0.186</c:v>
                </c:pt>
                <c:pt idx="19">
                  <c:v>-1.442</c:v>
                </c:pt>
                <c:pt idx="20">
                  <c:v>-0.003</c:v>
                </c:pt>
                <c:pt idx="21">
                  <c:v>-2.167</c:v>
                </c:pt>
                <c:pt idx="22">
                  <c:v>-1.233</c:v>
                </c:pt>
                <c:pt idx="23">
                  <c:v>-0.976</c:v>
                </c:pt>
                <c:pt idx="24">
                  <c:v>-0.436</c:v>
                </c:pt>
                <c:pt idx="25">
                  <c:v>0.967</c:v>
                </c:pt>
                <c:pt idx="26">
                  <c:v>-1.207</c:v>
                </c:pt>
                <c:pt idx="27">
                  <c:v>-2.702</c:v>
                </c:pt>
                <c:pt idx="28">
                  <c:v>-0.18</c:v>
                </c:pt>
                <c:pt idx="29">
                  <c:v>-0.077</c:v>
                </c:pt>
                <c:pt idx="30">
                  <c:v>-1.722</c:v>
                </c:pt>
                <c:pt idx="31">
                  <c:v>-0.18</c:v>
                </c:pt>
                <c:pt idx="32">
                  <c:v>-0.103</c:v>
                </c:pt>
                <c:pt idx="33">
                  <c:v>-0.77</c:v>
                </c:pt>
                <c:pt idx="34">
                  <c:v>-0.128</c:v>
                </c:pt>
                <c:pt idx="35">
                  <c:v>0.595</c:v>
                </c:pt>
                <c:pt idx="36">
                  <c:v>-0.539</c:v>
                </c:pt>
                <c:pt idx="37">
                  <c:v>-0.462</c:v>
                </c:pt>
                <c:pt idx="38">
                  <c:v>-1.31</c:v>
                </c:pt>
                <c:pt idx="39">
                  <c:v>-0.103</c:v>
                </c:pt>
                <c:pt idx="40">
                  <c:v>-1.233</c:v>
                </c:pt>
                <c:pt idx="41">
                  <c:v>-0.642</c:v>
                </c:pt>
                <c:pt idx="42">
                  <c:v>0.322</c:v>
                </c:pt>
                <c:pt idx="43">
                  <c:v>-0.128</c:v>
                </c:pt>
                <c:pt idx="44">
                  <c:v>1.191</c:v>
                </c:pt>
                <c:pt idx="45">
                  <c:v>-1.182</c:v>
                </c:pt>
                <c:pt idx="46">
                  <c:v>0.377</c:v>
                </c:pt>
                <c:pt idx="47">
                  <c:v>1.238</c:v>
                </c:pt>
                <c:pt idx="48">
                  <c:v>-0.052</c:v>
                </c:pt>
                <c:pt idx="49">
                  <c:v>-0.976</c:v>
                </c:pt>
                <c:pt idx="50">
                  <c:v>-0.154</c:v>
                </c:pt>
                <c:pt idx="51">
                  <c:v>-0.231</c:v>
                </c:pt>
                <c:pt idx="52">
                  <c:v>-0.719</c:v>
                </c:pt>
                <c:pt idx="53">
                  <c:v>-0.873</c:v>
                </c:pt>
                <c:pt idx="54">
                  <c:v>-0.539</c:v>
                </c:pt>
                <c:pt idx="55">
                  <c:v>-0.359</c:v>
                </c:pt>
                <c:pt idx="56">
                  <c:v>0.503</c:v>
                </c:pt>
                <c:pt idx="57">
                  <c:v>-1.362</c:v>
                </c:pt>
                <c:pt idx="58">
                  <c:v>-0.257</c:v>
                </c:pt>
                <c:pt idx="59">
                  <c:v>-0.334</c:v>
                </c:pt>
                <c:pt idx="60">
                  <c:v>-0.128</c:v>
                </c:pt>
                <c:pt idx="61">
                  <c:v>3.103</c:v>
                </c:pt>
                <c:pt idx="62">
                  <c:v>-0.18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Prénoms</c:v>
                </c:pt>
              </c:strCache>
            </c:strRef>
          </c:tx>
          <c:marker>
            <c:symbol val="none"/>
          </c:marker>
          <c:cat>
            <c:strRef>
              <c:f>Feuil1!$A$2:$A$64</c:f>
              <c:strCache>
                <c:ptCount val="63"/>
                <c:pt idx="0">
                  <c:v>*poids_001</c:v>
                </c:pt>
                <c:pt idx="1">
                  <c:v>*poids_002</c:v>
                </c:pt>
                <c:pt idx="2">
                  <c:v>*poids_003</c:v>
                </c:pt>
                <c:pt idx="3">
                  <c:v>*poids_004</c:v>
                </c:pt>
                <c:pt idx="4">
                  <c:v>*poids_005</c:v>
                </c:pt>
                <c:pt idx="5">
                  <c:v>*poids_006</c:v>
                </c:pt>
                <c:pt idx="6">
                  <c:v>*poids_007</c:v>
                </c:pt>
                <c:pt idx="7">
                  <c:v>*poids_008</c:v>
                </c:pt>
                <c:pt idx="8">
                  <c:v>*poids_009</c:v>
                </c:pt>
                <c:pt idx="9">
                  <c:v>*poids_010</c:v>
                </c:pt>
                <c:pt idx="10">
                  <c:v>*poids_011</c:v>
                </c:pt>
                <c:pt idx="11">
                  <c:v>*poids_012</c:v>
                </c:pt>
                <c:pt idx="12">
                  <c:v>*poids_013</c:v>
                </c:pt>
                <c:pt idx="13">
                  <c:v>*poids_014</c:v>
                </c:pt>
                <c:pt idx="14">
                  <c:v>*poids_015</c:v>
                </c:pt>
                <c:pt idx="15">
                  <c:v>*poids_016</c:v>
                </c:pt>
                <c:pt idx="16">
                  <c:v>*poids_017</c:v>
                </c:pt>
                <c:pt idx="17">
                  <c:v>*poids_018</c:v>
                </c:pt>
                <c:pt idx="18">
                  <c:v>*poids_019</c:v>
                </c:pt>
                <c:pt idx="19">
                  <c:v>*poids_020</c:v>
                </c:pt>
                <c:pt idx="20">
                  <c:v>*poids_021</c:v>
                </c:pt>
                <c:pt idx="21">
                  <c:v>*poids_022</c:v>
                </c:pt>
                <c:pt idx="22">
                  <c:v>*poids_023</c:v>
                </c:pt>
                <c:pt idx="23">
                  <c:v>*poids_024</c:v>
                </c:pt>
                <c:pt idx="24">
                  <c:v>*poids_026</c:v>
                </c:pt>
                <c:pt idx="25">
                  <c:v>*poids_027</c:v>
                </c:pt>
                <c:pt idx="26">
                  <c:v>*poids_028</c:v>
                </c:pt>
                <c:pt idx="27">
                  <c:v>*poids_029</c:v>
                </c:pt>
                <c:pt idx="28">
                  <c:v>*poids_030</c:v>
                </c:pt>
                <c:pt idx="29">
                  <c:v>*poids_032</c:v>
                </c:pt>
                <c:pt idx="30">
                  <c:v>*poids_033</c:v>
                </c:pt>
                <c:pt idx="31">
                  <c:v>*poids_035</c:v>
                </c:pt>
                <c:pt idx="32">
                  <c:v>*poids_036</c:v>
                </c:pt>
                <c:pt idx="33">
                  <c:v>*poids_038</c:v>
                </c:pt>
                <c:pt idx="34">
                  <c:v>*poids_039</c:v>
                </c:pt>
                <c:pt idx="35">
                  <c:v>*poids_042</c:v>
                </c:pt>
                <c:pt idx="36">
                  <c:v>*poids_043</c:v>
                </c:pt>
                <c:pt idx="37">
                  <c:v>*poids_044</c:v>
                </c:pt>
                <c:pt idx="38">
                  <c:v>*poids_046</c:v>
                </c:pt>
                <c:pt idx="39">
                  <c:v>*poids_049</c:v>
                </c:pt>
                <c:pt idx="40">
                  <c:v>*poids_050</c:v>
                </c:pt>
                <c:pt idx="41">
                  <c:v>*poids_051</c:v>
                </c:pt>
                <c:pt idx="42">
                  <c:v>*poids_055</c:v>
                </c:pt>
                <c:pt idx="43">
                  <c:v>*poids_056</c:v>
                </c:pt>
                <c:pt idx="44">
                  <c:v>*poids_057</c:v>
                </c:pt>
                <c:pt idx="45">
                  <c:v>*poids_058</c:v>
                </c:pt>
                <c:pt idx="46">
                  <c:v>*poids_060</c:v>
                </c:pt>
                <c:pt idx="47">
                  <c:v>*poids_062</c:v>
                </c:pt>
                <c:pt idx="48">
                  <c:v>*poids_063</c:v>
                </c:pt>
                <c:pt idx="49">
                  <c:v>*poids_074</c:v>
                </c:pt>
                <c:pt idx="50">
                  <c:v>*poids_077</c:v>
                </c:pt>
                <c:pt idx="51">
                  <c:v>*poids_080</c:v>
                </c:pt>
                <c:pt idx="52">
                  <c:v>*poids_085</c:v>
                </c:pt>
                <c:pt idx="53">
                  <c:v>*poids_087</c:v>
                </c:pt>
                <c:pt idx="54">
                  <c:v>*poids_101</c:v>
                </c:pt>
                <c:pt idx="55">
                  <c:v>*poids_110</c:v>
                </c:pt>
                <c:pt idx="56">
                  <c:v>*poids_114</c:v>
                </c:pt>
                <c:pt idx="57">
                  <c:v>*poids_152</c:v>
                </c:pt>
                <c:pt idx="58">
                  <c:v>*poids_161</c:v>
                </c:pt>
                <c:pt idx="59">
                  <c:v>*poids_174</c:v>
                </c:pt>
                <c:pt idx="60">
                  <c:v>*poids_202</c:v>
                </c:pt>
                <c:pt idx="61">
                  <c:v>*poids_230</c:v>
                </c:pt>
                <c:pt idx="62">
                  <c:v>*poids_474</c:v>
                </c:pt>
              </c:strCache>
            </c:strRef>
          </c:cat>
          <c:val>
            <c:numRef>
              <c:f>Feuil1!$F$2:$F$64</c:f>
              <c:numCache>
                <c:formatCode>General</c:formatCode>
                <c:ptCount val="63"/>
                <c:pt idx="0">
                  <c:v>105.307</c:v>
                </c:pt>
                <c:pt idx="1">
                  <c:v>-21.841</c:v>
                </c:pt>
                <c:pt idx="2">
                  <c:v>2.626</c:v>
                </c:pt>
                <c:pt idx="3">
                  <c:v>-12.929</c:v>
                </c:pt>
                <c:pt idx="4">
                  <c:v>-8.581</c:v>
                </c:pt>
                <c:pt idx="5">
                  <c:v>-4.526</c:v>
                </c:pt>
                <c:pt idx="6">
                  <c:v>-9.224</c:v>
                </c:pt>
                <c:pt idx="7">
                  <c:v>-2.799</c:v>
                </c:pt>
                <c:pt idx="8">
                  <c:v>2.355999999999998</c:v>
                </c:pt>
                <c:pt idx="9">
                  <c:v>-4.737</c:v>
                </c:pt>
                <c:pt idx="10">
                  <c:v>-6.548</c:v>
                </c:pt>
                <c:pt idx="11">
                  <c:v>-5.559</c:v>
                </c:pt>
                <c:pt idx="12">
                  <c:v>-0.853</c:v>
                </c:pt>
                <c:pt idx="13">
                  <c:v>6.044</c:v>
                </c:pt>
                <c:pt idx="14">
                  <c:v>-5.91</c:v>
                </c:pt>
                <c:pt idx="15">
                  <c:v>-0.319</c:v>
                </c:pt>
                <c:pt idx="16">
                  <c:v>-1.448</c:v>
                </c:pt>
                <c:pt idx="17">
                  <c:v>-2.435999999999999</c:v>
                </c:pt>
                <c:pt idx="18">
                  <c:v>-1.88</c:v>
                </c:pt>
                <c:pt idx="19">
                  <c:v>-2.011</c:v>
                </c:pt>
                <c:pt idx="20">
                  <c:v>0.002</c:v>
                </c:pt>
                <c:pt idx="21">
                  <c:v>-4.713999999999999</c:v>
                </c:pt>
                <c:pt idx="22">
                  <c:v>9.171</c:v>
                </c:pt>
                <c:pt idx="23">
                  <c:v>0.682</c:v>
                </c:pt>
                <c:pt idx="24">
                  <c:v>-4.927</c:v>
                </c:pt>
                <c:pt idx="25">
                  <c:v>-2.127</c:v>
                </c:pt>
                <c:pt idx="26">
                  <c:v>-1.448</c:v>
                </c:pt>
                <c:pt idx="27">
                  <c:v>-3.241</c:v>
                </c:pt>
                <c:pt idx="28">
                  <c:v>-0.215</c:v>
                </c:pt>
                <c:pt idx="29">
                  <c:v>-0.092</c:v>
                </c:pt>
                <c:pt idx="30">
                  <c:v>-1.058</c:v>
                </c:pt>
                <c:pt idx="31">
                  <c:v>3.088</c:v>
                </c:pt>
                <c:pt idx="32">
                  <c:v>-0.123</c:v>
                </c:pt>
                <c:pt idx="33">
                  <c:v>-0.924</c:v>
                </c:pt>
                <c:pt idx="34">
                  <c:v>5.001</c:v>
                </c:pt>
                <c:pt idx="35">
                  <c:v>-0.585</c:v>
                </c:pt>
                <c:pt idx="36">
                  <c:v>-0.646</c:v>
                </c:pt>
                <c:pt idx="37">
                  <c:v>-0.554</c:v>
                </c:pt>
                <c:pt idx="38">
                  <c:v>-0.185</c:v>
                </c:pt>
                <c:pt idx="39">
                  <c:v>30.541</c:v>
                </c:pt>
                <c:pt idx="40">
                  <c:v>-1.479</c:v>
                </c:pt>
                <c:pt idx="41">
                  <c:v>-0.77</c:v>
                </c:pt>
                <c:pt idx="42">
                  <c:v>-0.708</c:v>
                </c:pt>
                <c:pt idx="43">
                  <c:v>-0.154</c:v>
                </c:pt>
                <c:pt idx="44">
                  <c:v>-0.016</c:v>
                </c:pt>
                <c:pt idx="45">
                  <c:v>-1.417</c:v>
                </c:pt>
                <c:pt idx="46">
                  <c:v>-0.677</c:v>
                </c:pt>
                <c:pt idx="47">
                  <c:v>-0.431</c:v>
                </c:pt>
                <c:pt idx="48">
                  <c:v>1.573</c:v>
                </c:pt>
                <c:pt idx="49">
                  <c:v>-1.17</c:v>
                </c:pt>
                <c:pt idx="50">
                  <c:v>-0.185</c:v>
                </c:pt>
                <c:pt idx="51">
                  <c:v>-0.277</c:v>
                </c:pt>
                <c:pt idx="52">
                  <c:v>5.783</c:v>
                </c:pt>
                <c:pt idx="53">
                  <c:v>-1.047</c:v>
                </c:pt>
                <c:pt idx="54">
                  <c:v>-0.646</c:v>
                </c:pt>
                <c:pt idx="55">
                  <c:v>-0.431</c:v>
                </c:pt>
                <c:pt idx="56">
                  <c:v>0.204</c:v>
                </c:pt>
                <c:pt idx="57">
                  <c:v>-0.221</c:v>
                </c:pt>
                <c:pt idx="58">
                  <c:v>10.003</c:v>
                </c:pt>
                <c:pt idx="59">
                  <c:v>-0.4</c:v>
                </c:pt>
                <c:pt idx="60">
                  <c:v>-0.154</c:v>
                </c:pt>
                <c:pt idx="61">
                  <c:v>0.089</c:v>
                </c:pt>
                <c:pt idx="62">
                  <c:v>-0.215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Feuil1!$G$1</c:f>
              <c:strCache>
                <c:ptCount val="1"/>
                <c:pt idx="0">
                  <c:v>Morts pour la France</c:v>
                </c:pt>
              </c:strCache>
            </c:strRef>
          </c:tx>
          <c:marker>
            <c:symbol val="none"/>
          </c:marker>
          <c:cat>
            <c:strRef>
              <c:f>Feuil1!$A$2:$A$64</c:f>
              <c:strCache>
                <c:ptCount val="63"/>
                <c:pt idx="0">
                  <c:v>*poids_001</c:v>
                </c:pt>
                <c:pt idx="1">
                  <c:v>*poids_002</c:v>
                </c:pt>
                <c:pt idx="2">
                  <c:v>*poids_003</c:v>
                </c:pt>
                <c:pt idx="3">
                  <c:v>*poids_004</c:v>
                </c:pt>
                <c:pt idx="4">
                  <c:v>*poids_005</c:v>
                </c:pt>
                <c:pt idx="5">
                  <c:v>*poids_006</c:v>
                </c:pt>
                <c:pt idx="6">
                  <c:v>*poids_007</c:v>
                </c:pt>
                <c:pt idx="7">
                  <c:v>*poids_008</c:v>
                </c:pt>
                <c:pt idx="8">
                  <c:v>*poids_009</c:v>
                </c:pt>
                <c:pt idx="9">
                  <c:v>*poids_010</c:v>
                </c:pt>
                <c:pt idx="10">
                  <c:v>*poids_011</c:v>
                </c:pt>
                <c:pt idx="11">
                  <c:v>*poids_012</c:v>
                </c:pt>
                <c:pt idx="12">
                  <c:v>*poids_013</c:v>
                </c:pt>
                <c:pt idx="13">
                  <c:v>*poids_014</c:v>
                </c:pt>
                <c:pt idx="14">
                  <c:v>*poids_015</c:v>
                </c:pt>
                <c:pt idx="15">
                  <c:v>*poids_016</c:v>
                </c:pt>
                <c:pt idx="16">
                  <c:v>*poids_017</c:v>
                </c:pt>
                <c:pt idx="17">
                  <c:v>*poids_018</c:v>
                </c:pt>
                <c:pt idx="18">
                  <c:v>*poids_019</c:v>
                </c:pt>
                <c:pt idx="19">
                  <c:v>*poids_020</c:v>
                </c:pt>
                <c:pt idx="20">
                  <c:v>*poids_021</c:v>
                </c:pt>
                <c:pt idx="21">
                  <c:v>*poids_022</c:v>
                </c:pt>
                <c:pt idx="22">
                  <c:v>*poids_023</c:v>
                </c:pt>
                <c:pt idx="23">
                  <c:v>*poids_024</c:v>
                </c:pt>
                <c:pt idx="24">
                  <c:v>*poids_026</c:v>
                </c:pt>
                <c:pt idx="25">
                  <c:v>*poids_027</c:v>
                </c:pt>
                <c:pt idx="26">
                  <c:v>*poids_028</c:v>
                </c:pt>
                <c:pt idx="27">
                  <c:v>*poids_029</c:v>
                </c:pt>
                <c:pt idx="28">
                  <c:v>*poids_030</c:v>
                </c:pt>
                <c:pt idx="29">
                  <c:v>*poids_032</c:v>
                </c:pt>
                <c:pt idx="30">
                  <c:v>*poids_033</c:v>
                </c:pt>
                <c:pt idx="31">
                  <c:v>*poids_035</c:v>
                </c:pt>
                <c:pt idx="32">
                  <c:v>*poids_036</c:v>
                </c:pt>
                <c:pt idx="33">
                  <c:v>*poids_038</c:v>
                </c:pt>
                <c:pt idx="34">
                  <c:v>*poids_039</c:v>
                </c:pt>
                <c:pt idx="35">
                  <c:v>*poids_042</c:v>
                </c:pt>
                <c:pt idx="36">
                  <c:v>*poids_043</c:v>
                </c:pt>
                <c:pt idx="37">
                  <c:v>*poids_044</c:v>
                </c:pt>
                <c:pt idx="38">
                  <c:v>*poids_046</c:v>
                </c:pt>
                <c:pt idx="39">
                  <c:v>*poids_049</c:v>
                </c:pt>
                <c:pt idx="40">
                  <c:v>*poids_050</c:v>
                </c:pt>
                <c:pt idx="41">
                  <c:v>*poids_051</c:v>
                </c:pt>
                <c:pt idx="42">
                  <c:v>*poids_055</c:v>
                </c:pt>
                <c:pt idx="43">
                  <c:v>*poids_056</c:v>
                </c:pt>
                <c:pt idx="44">
                  <c:v>*poids_057</c:v>
                </c:pt>
                <c:pt idx="45">
                  <c:v>*poids_058</c:v>
                </c:pt>
                <c:pt idx="46">
                  <c:v>*poids_060</c:v>
                </c:pt>
                <c:pt idx="47">
                  <c:v>*poids_062</c:v>
                </c:pt>
                <c:pt idx="48">
                  <c:v>*poids_063</c:v>
                </c:pt>
                <c:pt idx="49">
                  <c:v>*poids_074</c:v>
                </c:pt>
                <c:pt idx="50">
                  <c:v>*poids_077</c:v>
                </c:pt>
                <c:pt idx="51">
                  <c:v>*poids_080</c:v>
                </c:pt>
                <c:pt idx="52">
                  <c:v>*poids_085</c:v>
                </c:pt>
                <c:pt idx="53">
                  <c:v>*poids_087</c:v>
                </c:pt>
                <c:pt idx="54">
                  <c:v>*poids_101</c:v>
                </c:pt>
                <c:pt idx="55">
                  <c:v>*poids_110</c:v>
                </c:pt>
                <c:pt idx="56">
                  <c:v>*poids_114</c:v>
                </c:pt>
                <c:pt idx="57">
                  <c:v>*poids_152</c:v>
                </c:pt>
                <c:pt idx="58">
                  <c:v>*poids_161</c:v>
                </c:pt>
                <c:pt idx="59">
                  <c:v>*poids_174</c:v>
                </c:pt>
                <c:pt idx="60">
                  <c:v>*poids_202</c:v>
                </c:pt>
                <c:pt idx="61">
                  <c:v>*poids_230</c:v>
                </c:pt>
                <c:pt idx="62">
                  <c:v>*poids_474</c:v>
                </c:pt>
              </c:strCache>
            </c:strRef>
          </c:cat>
          <c:val>
            <c:numRef>
              <c:f>Feuil1!$G$2:$G$64</c:f>
              <c:numCache>
                <c:formatCode>General</c:formatCode>
                <c:ptCount val="63"/>
                <c:pt idx="0">
                  <c:v>-13.721</c:v>
                </c:pt>
                <c:pt idx="1">
                  <c:v>7.758</c:v>
                </c:pt>
                <c:pt idx="2">
                  <c:v>-1.919</c:v>
                </c:pt>
                <c:pt idx="3">
                  <c:v>-5.164999999999995</c:v>
                </c:pt>
                <c:pt idx="4">
                  <c:v>1.365</c:v>
                </c:pt>
                <c:pt idx="5">
                  <c:v>-0.946</c:v>
                </c:pt>
                <c:pt idx="6">
                  <c:v>3.604</c:v>
                </c:pt>
                <c:pt idx="7">
                  <c:v>34.454</c:v>
                </c:pt>
                <c:pt idx="8">
                  <c:v>19.355</c:v>
                </c:pt>
                <c:pt idx="9">
                  <c:v>-3.231</c:v>
                </c:pt>
                <c:pt idx="10">
                  <c:v>-4.617999999999996</c:v>
                </c:pt>
                <c:pt idx="11">
                  <c:v>-3.825</c:v>
                </c:pt>
                <c:pt idx="12">
                  <c:v>-3.776</c:v>
                </c:pt>
                <c:pt idx="13">
                  <c:v>-2.657</c:v>
                </c:pt>
                <c:pt idx="14">
                  <c:v>-0.442</c:v>
                </c:pt>
                <c:pt idx="15">
                  <c:v>-1.735</c:v>
                </c:pt>
                <c:pt idx="16">
                  <c:v>-1.405</c:v>
                </c:pt>
                <c:pt idx="17">
                  <c:v>-0.75</c:v>
                </c:pt>
                <c:pt idx="18">
                  <c:v>39.539</c:v>
                </c:pt>
                <c:pt idx="19">
                  <c:v>1.718</c:v>
                </c:pt>
                <c:pt idx="20">
                  <c:v>-0.67</c:v>
                </c:pt>
                <c:pt idx="21">
                  <c:v>-6.431</c:v>
                </c:pt>
                <c:pt idx="22">
                  <c:v>1.918</c:v>
                </c:pt>
                <c:pt idx="23">
                  <c:v>-1.136</c:v>
                </c:pt>
                <c:pt idx="24">
                  <c:v>0.411</c:v>
                </c:pt>
                <c:pt idx="25">
                  <c:v>12.899</c:v>
                </c:pt>
                <c:pt idx="26">
                  <c:v>-1.405</c:v>
                </c:pt>
                <c:pt idx="27">
                  <c:v>-0.37</c:v>
                </c:pt>
                <c:pt idx="28">
                  <c:v>-0.209</c:v>
                </c:pt>
                <c:pt idx="29">
                  <c:v>-0.09</c:v>
                </c:pt>
                <c:pt idx="30">
                  <c:v>26.886</c:v>
                </c:pt>
                <c:pt idx="31">
                  <c:v>3.225</c:v>
                </c:pt>
                <c:pt idx="32">
                  <c:v>-0.119</c:v>
                </c:pt>
                <c:pt idx="33">
                  <c:v>5.38</c:v>
                </c:pt>
                <c:pt idx="34">
                  <c:v>24.455</c:v>
                </c:pt>
                <c:pt idx="35">
                  <c:v>0.378</c:v>
                </c:pt>
                <c:pt idx="36">
                  <c:v>-0.627</c:v>
                </c:pt>
                <c:pt idx="37">
                  <c:v>-0.538</c:v>
                </c:pt>
                <c:pt idx="38">
                  <c:v>-1.525</c:v>
                </c:pt>
                <c:pt idx="39">
                  <c:v>-0.119</c:v>
                </c:pt>
                <c:pt idx="40">
                  <c:v>-1.435</c:v>
                </c:pt>
                <c:pt idx="41">
                  <c:v>-0.747</c:v>
                </c:pt>
                <c:pt idx="42">
                  <c:v>0.172</c:v>
                </c:pt>
                <c:pt idx="43">
                  <c:v>-0.149</c:v>
                </c:pt>
                <c:pt idx="44">
                  <c:v>-0.01</c:v>
                </c:pt>
                <c:pt idx="45">
                  <c:v>-1.375</c:v>
                </c:pt>
                <c:pt idx="46">
                  <c:v>-0.657</c:v>
                </c:pt>
                <c:pt idx="47">
                  <c:v>17.085</c:v>
                </c:pt>
                <c:pt idx="48">
                  <c:v>-0.144</c:v>
                </c:pt>
                <c:pt idx="49">
                  <c:v>-1.136</c:v>
                </c:pt>
                <c:pt idx="50">
                  <c:v>-0.179</c:v>
                </c:pt>
                <c:pt idx="51">
                  <c:v>-0.269</c:v>
                </c:pt>
                <c:pt idx="52">
                  <c:v>-0.837</c:v>
                </c:pt>
                <c:pt idx="53">
                  <c:v>-1.016</c:v>
                </c:pt>
                <c:pt idx="54">
                  <c:v>-0.627</c:v>
                </c:pt>
                <c:pt idx="55">
                  <c:v>-0.418</c:v>
                </c:pt>
                <c:pt idx="56">
                  <c:v>31.435</c:v>
                </c:pt>
                <c:pt idx="57">
                  <c:v>-1.585</c:v>
                </c:pt>
                <c:pt idx="58">
                  <c:v>-0.299</c:v>
                </c:pt>
                <c:pt idx="59">
                  <c:v>18.812</c:v>
                </c:pt>
                <c:pt idx="60">
                  <c:v>-0.149</c:v>
                </c:pt>
                <c:pt idx="61">
                  <c:v>56.005</c:v>
                </c:pt>
                <c:pt idx="62">
                  <c:v>-0.209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Feuil1!$H$1</c:f>
              <c:strCache>
                <c:ptCount val="1"/>
                <c:pt idx="0">
                  <c:v>Cérémonie</c:v>
                </c:pt>
              </c:strCache>
            </c:strRef>
          </c:tx>
          <c:marker>
            <c:symbol val="none"/>
          </c:marker>
          <c:cat>
            <c:strRef>
              <c:f>Feuil1!$A$2:$A$64</c:f>
              <c:strCache>
                <c:ptCount val="63"/>
                <c:pt idx="0">
                  <c:v>*poids_001</c:v>
                </c:pt>
                <c:pt idx="1">
                  <c:v>*poids_002</c:v>
                </c:pt>
                <c:pt idx="2">
                  <c:v>*poids_003</c:v>
                </c:pt>
                <c:pt idx="3">
                  <c:v>*poids_004</c:v>
                </c:pt>
                <c:pt idx="4">
                  <c:v>*poids_005</c:v>
                </c:pt>
                <c:pt idx="5">
                  <c:v>*poids_006</c:v>
                </c:pt>
                <c:pt idx="6">
                  <c:v>*poids_007</c:v>
                </c:pt>
                <c:pt idx="7">
                  <c:v>*poids_008</c:v>
                </c:pt>
                <c:pt idx="8">
                  <c:v>*poids_009</c:v>
                </c:pt>
                <c:pt idx="9">
                  <c:v>*poids_010</c:v>
                </c:pt>
                <c:pt idx="10">
                  <c:v>*poids_011</c:v>
                </c:pt>
                <c:pt idx="11">
                  <c:v>*poids_012</c:v>
                </c:pt>
                <c:pt idx="12">
                  <c:v>*poids_013</c:v>
                </c:pt>
                <c:pt idx="13">
                  <c:v>*poids_014</c:v>
                </c:pt>
                <c:pt idx="14">
                  <c:v>*poids_015</c:v>
                </c:pt>
                <c:pt idx="15">
                  <c:v>*poids_016</c:v>
                </c:pt>
                <c:pt idx="16">
                  <c:v>*poids_017</c:v>
                </c:pt>
                <c:pt idx="17">
                  <c:v>*poids_018</c:v>
                </c:pt>
                <c:pt idx="18">
                  <c:v>*poids_019</c:v>
                </c:pt>
                <c:pt idx="19">
                  <c:v>*poids_020</c:v>
                </c:pt>
                <c:pt idx="20">
                  <c:v>*poids_021</c:v>
                </c:pt>
                <c:pt idx="21">
                  <c:v>*poids_022</c:v>
                </c:pt>
                <c:pt idx="22">
                  <c:v>*poids_023</c:v>
                </c:pt>
                <c:pt idx="23">
                  <c:v>*poids_024</c:v>
                </c:pt>
                <c:pt idx="24">
                  <c:v>*poids_026</c:v>
                </c:pt>
                <c:pt idx="25">
                  <c:v>*poids_027</c:v>
                </c:pt>
                <c:pt idx="26">
                  <c:v>*poids_028</c:v>
                </c:pt>
                <c:pt idx="27">
                  <c:v>*poids_029</c:v>
                </c:pt>
                <c:pt idx="28">
                  <c:v>*poids_030</c:v>
                </c:pt>
                <c:pt idx="29">
                  <c:v>*poids_032</c:v>
                </c:pt>
                <c:pt idx="30">
                  <c:v>*poids_033</c:v>
                </c:pt>
                <c:pt idx="31">
                  <c:v>*poids_035</c:v>
                </c:pt>
                <c:pt idx="32">
                  <c:v>*poids_036</c:v>
                </c:pt>
                <c:pt idx="33">
                  <c:v>*poids_038</c:v>
                </c:pt>
                <c:pt idx="34">
                  <c:v>*poids_039</c:v>
                </c:pt>
                <c:pt idx="35">
                  <c:v>*poids_042</c:v>
                </c:pt>
                <c:pt idx="36">
                  <c:v>*poids_043</c:v>
                </c:pt>
                <c:pt idx="37">
                  <c:v>*poids_044</c:v>
                </c:pt>
                <c:pt idx="38">
                  <c:v>*poids_046</c:v>
                </c:pt>
                <c:pt idx="39">
                  <c:v>*poids_049</c:v>
                </c:pt>
                <c:pt idx="40">
                  <c:v>*poids_050</c:v>
                </c:pt>
                <c:pt idx="41">
                  <c:v>*poids_051</c:v>
                </c:pt>
                <c:pt idx="42">
                  <c:v>*poids_055</c:v>
                </c:pt>
                <c:pt idx="43">
                  <c:v>*poids_056</c:v>
                </c:pt>
                <c:pt idx="44">
                  <c:v>*poids_057</c:v>
                </c:pt>
                <c:pt idx="45">
                  <c:v>*poids_058</c:v>
                </c:pt>
                <c:pt idx="46">
                  <c:v>*poids_060</c:v>
                </c:pt>
                <c:pt idx="47">
                  <c:v>*poids_062</c:v>
                </c:pt>
                <c:pt idx="48">
                  <c:v>*poids_063</c:v>
                </c:pt>
                <c:pt idx="49">
                  <c:v>*poids_074</c:v>
                </c:pt>
                <c:pt idx="50">
                  <c:v>*poids_077</c:v>
                </c:pt>
                <c:pt idx="51">
                  <c:v>*poids_080</c:v>
                </c:pt>
                <c:pt idx="52">
                  <c:v>*poids_085</c:v>
                </c:pt>
                <c:pt idx="53">
                  <c:v>*poids_087</c:v>
                </c:pt>
                <c:pt idx="54">
                  <c:v>*poids_101</c:v>
                </c:pt>
                <c:pt idx="55">
                  <c:v>*poids_110</c:v>
                </c:pt>
                <c:pt idx="56">
                  <c:v>*poids_114</c:v>
                </c:pt>
                <c:pt idx="57">
                  <c:v>*poids_152</c:v>
                </c:pt>
                <c:pt idx="58">
                  <c:v>*poids_161</c:v>
                </c:pt>
                <c:pt idx="59">
                  <c:v>*poids_174</c:v>
                </c:pt>
                <c:pt idx="60">
                  <c:v>*poids_202</c:v>
                </c:pt>
                <c:pt idx="61">
                  <c:v>*poids_230</c:v>
                </c:pt>
                <c:pt idx="62">
                  <c:v>*poids_474</c:v>
                </c:pt>
              </c:strCache>
            </c:strRef>
          </c:cat>
          <c:val>
            <c:numRef>
              <c:f>Feuil1!$H$2:$H$64</c:f>
              <c:numCache>
                <c:formatCode>General</c:formatCode>
                <c:ptCount val="63"/>
                <c:pt idx="0">
                  <c:v>-15.726</c:v>
                </c:pt>
                <c:pt idx="1">
                  <c:v>-0.865</c:v>
                </c:pt>
                <c:pt idx="2">
                  <c:v>-0.903</c:v>
                </c:pt>
                <c:pt idx="3">
                  <c:v>-0.386</c:v>
                </c:pt>
                <c:pt idx="4">
                  <c:v>-6.263999999999998</c:v>
                </c:pt>
                <c:pt idx="5">
                  <c:v>1.101</c:v>
                </c:pt>
                <c:pt idx="6">
                  <c:v>0.004</c:v>
                </c:pt>
                <c:pt idx="7">
                  <c:v>-9.878</c:v>
                </c:pt>
                <c:pt idx="8">
                  <c:v>15.924</c:v>
                </c:pt>
                <c:pt idx="9">
                  <c:v>-2.445</c:v>
                </c:pt>
                <c:pt idx="10">
                  <c:v>49.9</c:v>
                </c:pt>
                <c:pt idx="11">
                  <c:v>-0.895</c:v>
                </c:pt>
                <c:pt idx="12">
                  <c:v>0.809</c:v>
                </c:pt>
                <c:pt idx="13">
                  <c:v>0.239</c:v>
                </c:pt>
                <c:pt idx="14">
                  <c:v>2.175</c:v>
                </c:pt>
                <c:pt idx="15">
                  <c:v>-2.0</c:v>
                </c:pt>
                <c:pt idx="16">
                  <c:v>-1.62</c:v>
                </c:pt>
                <c:pt idx="17">
                  <c:v>-2.726</c:v>
                </c:pt>
                <c:pt idx="18">
                  <c:v>-2.103</c:v>
                </c:pt>
                <c:pt idx="19">
                  <c:v>-0.303</c:v>
                </c:pt>
                <c:pt idx="20">
                  <c:v>-3.784</c:v>
                </c:pt>
                <c:pt idx="21">
                  <c:v>-7.414</c:v>
                </c:pt>
                <c:pt idx="22">
                  <c:v>0.105</c:v>
                </c:pt>
                <c:pt idx="23">
                  <c:v>-0.057</c:v>
                </c:pt>
                <c:pt idx="24">
                  <c:v>747.4619999999994</c:v>
                </c:pt>
                <c:pt idx="25">
                  <c:v>1.311</c:v>
                </c:pt>
                <c:pt idx="26">
                  <c:v>-1.62</c:v>
                </c:pt>
                <c:pt idx="27">
                  <c:v>1.866</c:v>
                </c:pt>
                <c:pt idx="28">
                  <c:v>13.871</c:v>
                </c:pt>
                <c:pt idx="29">
                  <c:v>-0.103</c:v>
                </c:pt>
                <c:pt idx="30">
                  <c:v>-0.056</c:v>
                </c:pt>
                <c:pt idx="31">
                  <c:v>-0.241</c:v>
                </c:pt>
                <c:pt idx="32">
                  <c:v>-0.138</c:v>
                </c:pt>
                <c:pt idx="33">
                  <c:v>9.346</c:v>
                </c:pt>
                <c:pt idx="34">
                  <c:v>-0.172</c:v>
                </c:pt>
                <c:pt idx="35">
                  <c:v>0.221</c:v>
                </c:pt>
                <c:pt idx="36">
                  <c:v>16.144</c:v>
                </c:pt>
                <c:pt idx="37">
                  <c:v>-0.62</c:v>
                </c:pt>
                <c:pt idx="38">
                  <c:v>-1.758</c:v>
                </c:pt>
                <c:pt idx="39">
                  <c:v>-0.138</c:v>
                </c:pt>
                <c:pt idx="40">
                  <c:v>-1.655</c:v>
                </c:pt>
                <c:pt idx="41">
                  <c:v>0.035</c:v>
                </c:pt>
                <c:pt idx="42">
                  <c:v>170.728</c:v>
                </c:pt>
                <c:pt idx="43">
                  <c:v>-0.172</c:v>
                </c:pt>
                <c:pt idx="44">
                  <c:v>-1.309</c:v>
                </c:pt>
                <c:pt idx="45">
                  <c:v>-1.585</c:v>
                </c:pt>
                <c:pt idx="46">
                  <c:v>0.102</c:v>
                </c:pt>
                <c:pt idx="47">
                  <c:v>0.634</c:v>
                </c:pt>
                <c:pt idx="48">
                  <c:v>66.532</c:v>
                </c:pt>
                <c:pt idx="49">
                  <c:v>-1.309</c:v>
                </c:pt>
                <c:pt idx="50">
                  <c:v>-0.207</c:v>
                </c:pt>
                <c:pt idx="51">
                  <c:v>-0.31</c:v>
                </c:pt>
                <c:pt idx="52">
                  <c:v>-0.965</c:v>
                </c:pt>
                <c:pt idx="53">
                  <c:v>-1.171</c:v>
                </c:pt>
                <c:pt idx="54">
                  <c:v>7.845</c:v>
                </c:pt>
                <c:pt idx="55">
                  <c:v>14.267</c:v>
                </c:pt>
                <c:pt idx="56">
                  <c:v>-1.689</c:v>
                </c:pt>
                <c:pt idx="57">
                  <c:v>-1.827</c:v>
                </c:pt>
                <c:pt idx="58">
                  <c:v>-0.344</c:v>
                </c:pt>
                <c:pt idx="59">
                  <c:v>-0.448</c:v>
                </c:pt>
                <c:pt idx="60">
                  <c:v>4.321999999999996</c:v>
                </c:pt>
                <c:pt idx="61">
                  <c:v>1.698</c:v>
                </c:pt>
                <c:pt idx="62">
                  <c:v>13.871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Feuil1!$I$1</c:f>
              <c:strCache>
                <c:ptCount val="1"/>
                <c:pt idx="0">
                  <c:v>Régiments</c:v>
                </c:pt>
              </c:strCache>
            </c:strRef>
          </c:tx>
          <c:marker>
            <c:symbol val="none"/>
          </c:marker>
          <c:cat>
            <c:strRef>
              <c:f>Feuil1!$A$2:$A$64</c:f>
              <c:strCache>
                <c:ptCount val="63"/>
                <c:pt idx="0">
                  <c:v>*poids_001</c:v>
                </c:pt>
                <c:pt idx="1">
                  <c:v>*poids_002</c:v>
                </c:pt>
                <c:pt idx="2">
                  <c:v>*poids_003</c:v>
                </c:pt>
                <c:pt idx="3">
                  <c:v>*poids_004</c:v>
                </c:pt>
                <c:pt idx="4">
                  <c:v>*poids_005</c:v>
                </c:pt>
                <c:pt idx="5">
                  <c:v>*poids_006</c:v>
                </c:pt>
                <c:pt idx="6">
                  <c:v>*poids_007</c:v>
                </c:pt>
                <c:pt idx="7">
                  <c:v>*poids_008</c:v>
                </c:pt>
                <c:pt idx="8">
                  <c:v>*poids_009</c:v>
                </c:pt>
                <c:pt idx="9">
                  <c:v>*poids_010</c:v>
                </c:pt>
                <c:pt idx="10">
                  <c:v>*poids_011</c:v>
                </c:pt>
                <c:pt idx="11">
                  <c:v>*poids_012</c:v>
                </c:pt>
                <c:pt idx="12">
                  <c:v>*poids_013</c:v>
                </c:pt>
                <c:pt idx="13">
                  <c:v>*poids_014</c:v>
                </c:pt>
                <c:pt idx="14">
                  <c:v>*poids_015</c:v>
                </c:pt>
                <c:pt idx="15">
                  <c:v>*poids_016</c:v>
                </c:pt>
                <c:pt idx="16">
                  <c:v>*poids_017</c:v>
                </c:pt>
                <c:pt idx="17">
                  <c:v>*poids_018</c:v>
                </c:pt>
                <c:pt idx="18">
                  <c:v>*poids_019</c:v>
                </c:pt>
                <c:pt idx="19">
                  <c:v>*poids_020</c:v>
                </c:pt>
                <c:pt idx="20">
                  <c:v>*poids_021</c:v>
                </c:pt>
                <c:pt idx="21">
                  <c:v>*poids_022</c:v>
                </c:pt>
                <c:pt idx="22">
                  <c:v>*poids_023</c:v>
                </c:pt>
                <c:pt idx="23">
                  <c:v>*poids_024</c:v>
                </c:pt>
                <c:pt idx="24">
                  <c:v>*poids_026</c:v>
                </c:pt>
                <c:pt idx="25">
                  <c:v>*poids_027</c:v>
                </c:pt>
                <c:pt idx="26">
                  <c:v>*poids_028</c:v>
                </c:pt>
                <c:pt idx="27">
                  <c:v>*poids_029</c:v>
                </c:pt>
                <c:pt idx="28">
                  <c:v>*poids_030</c:v>
                </c:pt>
                <c:pt idx="29">
                  <c:v>*poids_032</c:v>
                </c:pt>
                <c:pt idx="30">
                  <c:v>*poids_033</c:v>
                </c:pt>
                <c:pt idx="31">
                  <c:v>*poids_035</c:v>
                </c:pt>
                <c:pt idx="32">
                  <c:v>*poids_036</c:v>
                </c:pt>
                <c:pt idx="33">
                  <c:v>*poids_038</c:v>
                </c:pt>
                <c:pt idx="34">
                  <c:v>*poids_039</c:v>
                </c:pt>
                <c:pt idx="35">
                  <c:v>*poids_042</c:v>
                </c:pt>
                <c:pt idx="36">
                  <c:v>*poids_043</c:v>
                </c:pt>
                <c:pt idx="37">
                  <c:v>*poids_044</c:v>
                </c:pt>
                <c:pt idx="38">
                  <c:v>*poids_046</c:v>
                </c:pt>
                <c:pt idx="39">
                  <c:v>*poids_049</c:v>
                </c:pt>
                <c:pt idx="40">
                  <c:v>*poids_050</c:v>
                </c:pt>
                <c:pt idx="41">
                  <c:v>*poids_051</c:v>
                </c:pt>
                <c:pt idx="42">
                  <c:v>*poids_055</c:v>
                </c:pt>
                <c:pt idx="43">
                  <c:v>*poids_056</c:v>
                </c:pt>
                <c:pt idx="44">
                  <c:v>*poids_057</c:v>
                </c:pt>
                <c:pt idx="45">
                  <c:v>*poids_058</c:v>
                </c:pt>
                <c:pt idx="46">
                  <c:v>*poids_060</c:v>
                </c:pt>
                <c:pt idx="47">
                  <c:v>*poids_062</c:v>
                </c:pt>
                <c:pt idx="48">
                  <c:v>*poids_063</c:v>
                </c:pt>
                <c:pt idx="49">
                  <c:v>*poids_074</c:v>
                </c:pt>
                <c:pt idx="50">
                  <c:v>*poids_077</c:v>
                </c:pt>
                <c:pt idx="51">
                  <c:v>*poids_080</c:v>
                </c:pt>
                <c:pt idx="52">
                  <c:v>*poids_085</c:v>
                </c:pt>
                <c:pt idx="53">
                  <c:v>*poids_087</c:v>
                </c:pt>
                <c:pt idx="54">
                  <c:v>*poids_101</c:v>
                </c:pt>
                <c:pt idx="55">
                  <c:v>*poids_110</c:v>
                </c:pt>
                <c:pt idx="56">
                  <c:v>*poids_114</c:v>
                </c:pt>
                <c:pt idx="57">
                  <c:v>*poids_152</c:v>
                </c:pt>
                <c:pt idx="58">
                  <c:v>*poids_161</c:v>
                </c:pt>
                <c:pt idx="59">
                  <c:v>*poids_174</c:v>
                </c:pt>
                <c:pt idx="60">
                  <c:v>*poids_202</c:v>
                </c:pt>
                <c:pt idx="61">
                  <c:v>*poids_230</c:v>
                </c:pt>
                <c:pt idx="62">
                  <c:v>*poids_474</c:v>
                </c:pt>
              </c:strCache>
            </c:strRef>
          </c:cat>
          <c:val>
            <c:numRef>
              <c:f>Feuil1!$I$2:$I$64</c:f>
              <c:numCache>
                <c:formatCode>General</c:formatCode>
                <c:ptCount val="63"/>
                <c:pt idx="0">
                  <c:v>-31.55</c:v>
                </c:pt>
                <c:pt idx="1">
                  <c:v>15.622</c:v>
                </c:pt>
                <c:pt idx="2">
                  <c:v>-24.228</c:v>
                </c:pt>
                <c:pt idx="3">
                  <c:v>25.362</c:v>
                </c:pt>
                <c:pt idx="4">
                  <c:v>-8.68</c:v>
                </c:pt>
                <c:pt idx="5">
                  <c:v>4.418</c:v>
                </c:pt>
                <c:pt idx="6">
                  <c:v>15.508</c:v>
                </c:pt>
                <c:pt idx="7">
                  <c:v>434.0359999999996</c:v>
                </c:pt>
                <c:pt idx="8">
                  <c:v>2.191</c:v>
                </c:pt>
                <c:pt idx="9">
                  <c:v>0.198</c:v>
                </c:pt>
                <c:pt idx="10">
                  <c:v>-8.296</c:v>
                </c:pt>
                <c:pt idx="11">
                  <c:v>-14.58</c:v>
                </c:pt>
                <c:pt idx="12">
                  <c:v>3.834999999999999</c:v>
                </c:pt>
                <c:pt idx="13">
                  <c:v>-0.003</c:v>
                </c:pt>
                <c:pt idx="14">
                  <c:v>-0.111</c:v>
                </c:pt>
                <c:pt idx="15">
                  <c:v>-1.625</c:v>
                </c:pt>
                <c:pt idx="16">
                  <c:v>-0.163</c:v>
                </c:pt>
                <c:pt idx="17">
                  <c:v>-0.917</c:v>
                </c:pt>
                <c:pt idx="18">
                  <c:v>-0.78</c:v>
                </c:pt>
                <c:pt idx="19">
                  <c:v>-2.577</c:v>
                </c:pt>
                <c:pt idx="20">
                  <c:v>0.708</c:v>
                </c:pt>
                <c:pt idx="21">
                  <c:v>1.552</c:v>
                </c:pt>
                <c:pt idx="22">
                  <c:v>-4.169</c:v>
                </c:pt>
                <c:pt idx="23">
                  <c:v>-1.482</c:v>
                </c:pt>
                <c:pt idx="24">
                  <c:v>-13.289</c:v>
                </c:pt>
                <c:pt idx="25">
                  <c:v>-0.051</c:v>
                </c:pt>
                <c:pt idx="26">
                  <c:v>0.018</c:v>
                </c:pt>
                <c:pt idx="27">
                  <c:v>-9.135</c:v>
                </c:pt>
                <c:pt idx="28">
                  <c:v>-0.607</c:v>
                </c:pt>
                <c:pt idx="29">
                  <c:v>2.626</c:v>
                </c:pt>
                <c:pt idx="30">
                  <c:v>-0.061</c:v>
                </c:pt>
                <c:pt idx="31">
                  <c:v>0.379</c:v>
                </c:pt>
                <c:pt idx="32">
                  <c:v>-0.347</c:v>
                </c:pt>
                <c:pt idx="33">
                  <c:v>-2.604</c:v>
                </c:pt>
                <c:pt idx="34">
                  <c:v>-0.434</c:v>
                </c:pt>
                <c:pt idx="35">
                  <c:v>-1.649</c:v>
                </c:pt>
                <c:pt idx="36">
                  <c:v>-1.822</c:v>
                </c:pt>
                <c:pt idx="37">
                  <c:v>4.975</c:v>
                </c:pt>
                <c:pt idx="38">
                  <c:v>-4.43</c:v>
                </c:pt>
                <c:pt idx="39">
                  <c:v>-0.347</c:v>
                </c:pt>
                <c:pt idx="40">
                  <c:v>-4.169</c:v>
                </c:pt>
                <c:pt idx="41">
                  <c:v>-2.17</c:v>
                </c:pt>
                <c:pt idx="42">
                  <c:v>-1.996</c:v>
                </c:pt>
                <c:pt idx="43">
                  <c:v>-0.434</c:v>
                </c:pt>
                <c:pt idx="44">
                  <c:v>0.0</c:v>
                </c:pt>
                <c:pt idx="45">
                  <c:v>-3.995</c:v>
                </c:pt>
                <c:pt idx="46">
                  <c:v>-1.909</c:v>
                </c:pt>
                <c:pt idx="47">
                  <c:v>0.758</c:v>
                </c:pt>
                <c:pt idx="48">
                  <c:v>-4.343</c:v>
                </c:pt>
                <c:pt idx="49">
                  <c:v>-3.299</c:v>
                </c:pt>
                <c:pt idx="50">
                  <c:v>-0.52</c:v>
                </c:pt>
                <c:pt idx="51">
                  <c:v>-0.781</c:v>
                </c:pt>
                <c:pt idx="52">
                  <c:v>-0.027</c:v>
                </c:pt>
                <c:pt idx="53">
                  <c:v>-2.951999999999999</c:v>
                </c:pt>
                <c:pt idx="54">
                  <c:v>-1.822</c:v>
                </c:pt>
                <c:pt idx="55">
                  <c:v>-1.215</c:v>
                </c:pt>
                <c:pt idx="56">
                  <c:v>1.216</c:v>
                </c:pt>
                <c:pt idx="57">
                  <c:v>-4.603999999999996</c:v>
                </c:pt>
                <c:pt idx="58">
                  <c:v>-0.867</c:v>
                </c:pt>
                <c:pt idx="59">
                  <c:v>-0.001</c:v>
                </c:pt>
                <c:pt idx="60">
                  <c:v>-0.434</c:v>
                </c:pt>
                <c:pt idx="61">
                  <c:v>-2.17</c:v>
                </c:pt>
                <c:pt idx="62">
                  <c:v>-0.607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Feuil1!$J$1</c:f>
              <c:strCache>
                <c:ptCount val="1"/>
                <c:pt idx="0">
                  <c:v>Allemagne</c:v>
                </c:pt>
              </c:strCache>
            </c:strRef>
          </c:tx>
          <c:marker>
            <c:symbol val="none"/>
          </c:marker>
          <c:cat>
            <c:strRef>
              <c:f>Feuil1!$A$2:$A$64</c:f>
              <c:strCache>
                <c:ptCount val="63"/>
                <c:pt idx="0">
                  <c:v>*poids_001</c:v>
                </c:pt>
                <c:pt idx="1">
                  <c:v>*poids_002</c:v>
                </c:pt>
                <c:pt idx="2">
                  <c:v>*poids_003</c:v>
                </c:pt>
                <c:pt idx="3">
                  <c:v>*poids_004</c:v>
                </c:pt>
                <c:pt idx="4">
                  <c:v>*poids_005</c:v>
                </c:pt>
                <c:pt idx="5">
                  <c:v>*poids_006</c:v>
                </c:pt>
                <c:pt idx="6">
                  <c:v>*poids_007</c:v>
                </c:pt>
                <c:pt idx="7">
                  <c:v>*poids_008</c:v>
                </c:pt>
                <c:pt idx="8">
                  <c:v>*poids_009</c:v>
                </c:pt>
                <c:pt idx="9">
                  <c:v>*poids_010</c:v>
                </c:pt>
                <c:pt idx="10">
                  <c:v>*poids_011</c:v>
                </c:pt>
                <c:pt idx="11">
                  <c:v>*poids_012</c:v>
                </c:pt>
                <c:pt idx="12">
                  <c:v>*poids_013</c:v>
                </c:pt>
                <c:pt idx="13">
                  <c:v>*poids_014</c:v>
                </c:pt>
                <c:pt idx="14">
                  <c:v>*poids_015</c:v>
                </c:pt>
                <c:pt idx="15">
                  <c:v>*poids_016</c:v>
                </c:pt>
                <c:pt idx="16">
                  <c:v>*poids_017</c:v>
                </c:pt>
                <c:pt idx="17">
                  <c:v>*poids_018</c:v>
                </c:pt>
                <c:pt idx="18">
                  <c:v>*poids_019</c:v>
                </c:pt>
                <c:pt idx="19">
                  <c:v>*poids_020</c:v>
                </c:pt>
                <c:pt idx="20">
                  <c:v>*poids_021</c:v>
                </c:pt>
                <c:pt idx="21">
                  <c:v>*poids_022</c:v>
                </c:pt>
                <c:pt idx="22">
                  <c:v>*poids_023</c:v>
                </c:pt>
                <c:pt idx="23">
                  <c:v>*poids_024</c:v>
                </c:pt>
                <c:pt idx="24">
                  <c:v>*poids_026</c:v>
                </c:pt>
                <c:pt idx="25">
                  <c:v>*poids_027</c:v>
                </c:pt>
                <c:pt idx="26">
                  <c:v>*poids_028</c:v>
                </c:pt>
                <c:pt idx="27">
                  <c:v>*poids_029</c:v>
                </c:pt>
                <c:pt idx="28">
                  <c:v>*poids_030</c:v>
                </c:pt>
                <c:pt idx="29">
                  <c:v>*poids_032</c:v>
                </c:pt>
                <c:pt idx="30">
                  <c:v>*poids_033</c:v>
                </c:pt>
                <c:pt idx="31">
                  <c:v>*poids_035</c:v>
                </c:pt>
                <c:pt idx="32">
                  <c:v>*poids_036</c:v>
                </c:pt>
                <c:pt idx="33">
                  <c:v>*poids_038</c:v>
                </c:pt>
                <c:pt idx="34">
                  <c:v>*poids_039</c:v>
                </c:pt>
                <c:pt idx="35">
                  <c:v>*poids_042</c:v>
                </c:pt>
                <c:pt idx="36">
                  <c:v>*poids_043</c:v>
                </c:pt>
                <c:pt idx="37">
                  <c:v>*poids_044</c:v>
                </c:pt>
                <c:pt idx="38">
                  <c:v>*poids_046</c:v>
                </c:pt>
                <c:pt idx="39">
                  <c:v>*poids_049</c:v>
                </c:pt>
                <c:pt idx="40">
                  <c:v>*poids_050</c:v>
                </c:pt>
                <c:pt idx="41">
                  <c:v>*poids_051</c:v>
                </c:pt>
                <c:pt idx="42">
                  <c:v>*poids_055</c:v>
                </c:pt>
                <c:pt idx="43">
                  <c:v>*poids_056</c:v>
                </c:pt>
                <c:pt idx="44">
                  <c:v>*poids_057</c:v>
                </c:pt>
                <c:pt idx="45">
                  <c:v>*poids_058</c:v>
                </c:pt>
                <c:pt idx="46">
                  <c:v>*poids_060</c:v>
                </c:pt>
                <c:pt idx="47">
                  <c:v>*poids_062</c:v>
                </c:pt>
                <c:pt idx="48">
                  <c:v>*poids_063</c:v>
                </c:pt>
                <c:pt idx="49">
                  <c:v>*poids_074</c:v>
                </c:pt>
                <c:pt idx="50">
                  <c:v>*poids_077</c:v>
                </c:pt>
                <c:pt idx="51">
                  <c:v>*poids_080</c:v>
                </c:pt>
                <c:pt idx="52">
                  <c:v>*poids_085</c:v>
                </c:pt>
                <c:pt idx="53">
                  <c:v>*poids_087</c:v>
                </c:pt>
                <c:pt idx="54">
                  <c:v>*poids_101</c:v>
                </c:pt>
                <c:pt idx="55">
                  <c:v>*poids_110</c:v>
                </c:pt>
                <c:pt idx="56">
                  <c:v>*poids_114</c:v>
                </c:pt>
                <c:pt idx="57">
                  <c:v>*poids_152</c:v>
                </c:pt>
                <c:pt idx="58">
                  <c:v>*poids_161</c:v>
                </c:pt>
                <c:pt idx="59">
                  <c:v>*poids_174</c:v>
                </c:pt>
                <c:pt idx="60">
                  <c:v>*poids_202</c:v>
                </c:pt>
                <c:pt idx="61">
                  <c:v>*poids_230</c:v>
                </c:pt>
                <c:pt idx="62">
                  <c:v>*poids_474</c:v>
                </c:pt>
              </c:strCache>
            </c:strRef>
          </c:cat>
          <c:val>
            <c:numRef>
              <c:f>Feuil1!$J$2:$J$64</c:f>
              <c:numCache>
                <c:formatCode>General</c:formatCode>
                <c:ptCount val="63"/>
                <c:pt idx="0">
                  <c:v>-21.405</c:v>
                </c:pt>
                <c:pt idx="1">
                  <c:v>91.192</c:v>
                </c:pt>
                <c:pt idx="2">
                  <c:v>0.984</c:v>
                </c:pt>
                <c:pt idx="3">
                  <c:v>32.677</c:v>
                </c:pt>
                <c:pt idx="4">
                  <c:v>-1.27</c:v>
                </c:pt>
                <c:pt idx="5">
                  <c:v>-11.237</c:v>
                </c:pt>
                <c:pt idx="6">
                  <c:v>0.478</c:v>
                </c:pt>
                <c:pt idx="7">
                  <c:v>-9.206</c:v>
                </c:pt>
                <c:pt idx="8">
                  <c:v>-1.044</c:v>
                </c:pt>
                <c:pt idx="9">
                  <c:v>-15.282</c:v>
                </c:pt>
                <c:pt idx="10">
                  <c:v>-2.769</c:v>
                </c:pt>
                <c:pt idx="11">
                  <c:v>-8.189</c:v>
                </c:pt>
                <c:pt idx="12">
                  <c:v>-1.194</c:v>
                </c:pt>
                <c:pt idx="13">
                  <c:v>-1.449</c:v>
                </c:pt>
                <c:pt idx="14">
                  <c:v>6.021999999999998</c:v>
                </c:pt>
                <c:pt idx="15">
                  <c:v>1.137</c:v>
                </c:pt>
                <c:pt idx="16">
                  <c:v>-2.318</c:v>
                </c:pt>
                <c:pt idx="17">
                  <c:v>15.178</c:v>
                </c:pt>
                <c:pt idx="18">
                  <c:v>-0.885</c:v>
                </c:pt>
                <c:pt idx="19">
                  <c:v>-7.121999999999996</c:v>
                </c:pt>
                <c:pt idx="20">
                  <c:v>-0.503</c:v>
                </c:pt>
                <c:pt idx="21">
                  <c:v>3.411</c:v>
                </c:pt>
                <c:pt idx="22">
                  <c:v>-2.402</c:v>
                </c:pt>
                <c:pt idx="23">
                  <c:v>-1.577</c:v>
                </c:pt>
                <c:pt idx="24">
                  <c:v>-17.807</c:v>
                </c:pt>
                <c:pt idx="25">
                  <c:v>-0.088</c:v>
                </c:pt>
                <c:pt idx="26">
                  <c:v>103.346</c:v>
                </c:pt>
                <c:pt idx="27">
                  <c:v>-5.574</c:v>
                </c:pt>
                <c:pt idx="28">
                  <c:v>-0.627</c:v>
                </c:pt>
                <c:pt idx="29">
                  <c:v>-0.269</c:v>
                </c:pt>
                <c:pt idx="30">
                  <c:v>0.079</c:v>
                </c:pt>
                <c:pt idx="31">
                  <c:v>-0.627</c:v>
                </c:pt>
                <c:pt idx="32">
                  <c:v>-0.359</c:v>
                </c:pt>
                <c:pt idx="33">
                  <c:v>-0.952</c:v>
                </c:pt>
                <c:pt idx="34">
                  <c:v>-0.448</c:v>
                </c:pt>
                <c:pt idx="35">
                  <c:v>-0.221</c:v>
                </c:pt>
                <c:pt idx="36">
                  <c:v>3.261</c:v>
                </c:pt>
                <c:pt idx="37">
                  <c:v>0.199</c:v>
                </c:pt>
                <c:pt idx="38">
                  <c:v>-4.578</c:v>
                </c:pt>
                <c:pt idx="39">
                  <c:v>-0.359</c:v>
                </c:pt>
                <c:pt idx="40">
                  <c:v>-4.308</c:v>
                </c:pt>
                <c:pt idx="41">
                  <c:v>-2.242</c:v>
                </c:pt>
                <c:pt idx="42">
                  <c:v>-2.063</c:v>
                </c:pt>
                <c:pt idx="43">
                  <c:v>-0.448</c:v>
                </c:pt>
                <c:pt idx="44">
                  <c:v>-1.577</c:v>
                </c:pt>
                <c:pt idx="45">
                  <c:v>-4.127999999999995</c:v>
                </c:pt>
                <c:pt idx="46">
                  <c:v>-1.973</c:v>
                </c:pt>
                <c:pt idx="47">
                  <c:v>-1.255</c:v>
                </c:pt>
                <c:pt idx="48">
                  <c:v>-1.184</c:v>
                </c:pt>
                <c:pt idx="49">
                  <c:v>-3.41</c:v>
                </c:pt>
                <c:pt idx="50">
                  <c:v>-0.538</c:v>
                </c:pt>
                <c:pt idx="51">
                  <c:v>-0.807</c:v>
                </c:pt>
                <c:pt idx="52">
                  <c:v>-2.512</c:v>
                </c:pt>
                <c:pt idx="53">
                  <c:v>-3.05</c:v>
                </c:pt>
                <c:pt idx="54">
                  <c:v>-0.334</c:v>
                </c:pt>
                <c:pt idx="55">
                  <c:v>-1.255</c:v>
                </c:pt>
                <c:pt idx="56">
                  <c:v>0.0</c:v>
                </c:pt>
                <c:pt idx="57">
                  <c:v>-4.758</c:v>
                </c:pt>
                <c:pt idx="58">
                  <c:v>-0.896</c:v>
                </c:pt>
                <c:pt idx="59">
                  <c:v>-0.005</c:v>
                </c:pt>
                <c:pt idx="60">
                  <c:v>-0.448</c:v>
                </c:pt>
                <c:pt idx="61">
                  <c:v>-2.242</c:v>
                </c:pt>
                <c:pt idx="62">
                  <c:v>-0.627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0043368"/>
        <c:axId val="-2120040424"/>
      </c:lineChart>
      <c:catAx>
        <c:axId val="-21200433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-2120040424"/>
        <c:crosses val="autoZero"/>
        <c:auto val="1"/>
        <c:lblAlgn val="ctr"/>
        <c:lblOffset val="100"/>
        <c:noMultiLvlLbl val="0"/>
      </c:catAx>
      <c:valAx>
        <c:axId val="-2120040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-21200433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8224E-8A45-9B4A-8EDE-91795CA48EFA}" type="datetimeFigureOut">
              <a:rPr lang="fr-FR" smtClean="0"/>
              <a:t>24/03/16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537CE-5651-CA4D-A175-61E8380A25E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3923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fr-FR" b="1" dirty="0" smtClean="0"/>
              <a:t>1. Les pics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assassinat de François</a:t>
            </a:r>
            <a:r>
              <a:rPr lang="fr-FR" baseline="0" dirty="0" smtClean="0"/>
              <a:t> Ferdinand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Entrées en guerre / surtout celle du Royaume Uni =&gt; 4 août 2014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Les 11 novembre</a:t>
            </a:r>
          </a:p>
          <a:p>
            <a:pPr marL="171450" indent="-171450">
              <a:buFontTx/>
              <a:buChar char="-"/>
            </a:pPr>
            <a:r>
              <a:rPr lang="fr-FR" baseline="0" dirty="0" err="1" smtClean="0"/>
              <a:t>Anzac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day</a:t>
            </a:r>
            <a:r>
              <a:rPr lang="fr-FR" baseline="0" dirty="0" smtClean="0"/>
              <a:t> 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Début de la bataille de Verdun</a:t>
            </a:r>
          </a:p>
          <a:p>
            <a:pPr marL="171450" indent="-171450">
              <a:buFontTx/>
              <a:buChar char="-"/>
            </a:pPr>
            <a:endParaRPr lang="fr-FR" baseline="0" dirty="0" smtClean="0"/>
          </a:p>
          <a:p>
            <a:pPr marL="0" indent="0">
              <a:buFontTx/>
              <a:buNone/>
            </a:pPr>
            <a:r>
              <a:rPr lang="fr-FR" b="1" dirty="0" smtClean="0"/>
              <a:t>2. Le nombre de </a:t>
            </a:r>
            <a:r>
              <a:rPr lang="fr-FR" b="1" dirty="0" err="1" smtClean="0"/>
              <a:t>tweets</a:t>
            </a:r>
            <a:r>
              <a:rPr lang="fr-FR" b="1" dirty="0" smtClean="0"/>
              <a:t> contenant des liens</a:t>
            </a:r>
          </a:p>
          <a:p>
            <a:pPr marL="171450" indent="-171450">
              <a:buFontTx/>
              <a:buChar char="-"/>
            </a:pPr>
            <a:r>
              <a:rPr lang="fr-FR" b="0" baseline="0" dirty="0" smtClean="0"/>
              <a:t>Plus de la moitié des </a:t>
            </a:r>
            <a:r>
              <a:rPr lang="fr-FR" b="0" baseline="0" dirty="0" err="1" smtClean="0"/>
              <a:t>tweets</a:t>
            </a:r>
            <a:r>
              <a:rPr lang="fr-FR" b="0" baseline="0" dirty="0" smtClean="0"/>
              <a:t> avec RT contiennent des liens</a:t>
            </a:r>
          </a:p>
          <a:p>
            <a:pPr marL="171450" indent="-171450">
              <a:buFontTx/>
              <a:buChar char="-"/>
            </a:pPr>
            <a:r>
              <a:rPr lang="fr-FR" b="0" baseline="0" dirty="0" smtClean="0"/>
              <a:t>Pas de particularité les jours où les commémorations sont plus marquées que d’autres (les pics)</a:t>
            </a:r>
          </a:p>
          <a:p>
            <a:pPr marL="0" indent="0">
              <a:buFontTx/>
              <a:buNone/>
            </a:pPr>
            <a:endParaRPr lang="fr-FR" b="0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537CE-5651-CA4D-A175-61E8380A25E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4789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On essaye ici de regarder sans les </a:t>
            </a:r>
            <a:r>
              <a:rPr lang="fr-FR" dirty="0" err="1" smtClean="0"/>
              <a:t>RTs</a:t>
            </a:r>
            <a:r>
              <a:rPr lang="fr-FR" dirty="0" smtClean="0"/>
              <a:t>,</a:t>
            </a:r>
            <a:r>
              <a:rPr lang="fr-FR" baseline="0" dirty="0" smtClean="0"/>
              <a:t> afin de voir si un </a:t>
            </a:r>
            <a:r>
              <a:rPr lang="fr-FR" baseline="0" dirty="0" err="1" smtClean="0"/>
              <a:t>tweet</a:t>
            </a:r>
            <a:r>
              <a:rPr lang="fr-FR" baseline="0" dirty="0" smtClean="0"/>
              <a:t> avec un lien est plus </a:t>
            </a:r>
            <a:r>
              <a:rPr lang="fr-FR" baseline="0" dirty="0" err="1" smtClean="0"/>
              <a:t>retweeté</a:t>
            </a:r>
            <a:endParaRPr lang="fr-FR" baseline="0" dirty="0" smtClean="0"/>
          </a:p>
          <a:p>
            <a:r>
              <a:rPr lang="fr-FR" baseline="0" dirty="0" smtClean="0"/>
              <a:t>Réponse: non. Proportion de liens / nombre de </a:t>
            </a:r>
            <a:r>
              <a:rPr lang="fr-FR" baseline="0" dirty="0" err="1" smtClean="0"/>
              <a:t>tweets</a:t>
            </a:r>
            <a:r>
              <a:rPr lang="fr-FR" baseline="0" dirty="0" smtClean="0"/>
              <a:t> est plus élevée (vers 60%). Les </a:t>
            </a:r>
            <a:r>
              <a:rPr lang="fr-FR" baseline="0" dirty="0" err="1" smtClean="0"/>
              <a:t>Tweets</a:t>
            </a:r>
            <a:r>
              <a:rPr lang="fr-FR" baseline="0" dirty="0" smtClean="0"/>
              <a:t> avec lien sont donc susceptibles d’être moins </a:t>
            </a:r>
            <a:r>
              <a:rPr lang="fr-FR" baseline="0" dirty="0" err="1" smtClean="0"/>
              <a:t>retweetés</a:t>
            </a:r>
            <a:r>
              <a:rPr lang="fr-FR" baseline="0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537CE-5651-CA4D-A175-61E8380A25E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9164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r-FR" b="1" dirty="0" smtClean="0"/>
              <a:t>Approches différentes</a:t>
            </a:r>
          </a:p>
          <a:p>
            <a:pPr marL="171450" indent="-171450">
              <a:buFontTx/>
              <a:buChar char="-"/>
            </a:pPr>
            <a:r>
              <a:rPr lang="fr-FR" b="0" baseline="0" dirty="0" smtClean="0"/>
              <a:t>Temporalités distinctes: importance du centenaire du 4 août pour le Royaume Uni, importance du 11 novembre, tous les ans, en France</a:t>
            </a:r>
          </a:p>
          <a:p>
            <a:pPr marL="171450" indent="-171450">
              <a:buFontTx/>
              <a:buChar char="-"/>
            </a:pPr>
            <a:r>
              <a:rPr lang="fr-FR" b="0" baseline="0" dirty="0" smtClean="0"/>
              <a:t>Points d’ancrage mémoriaux différents: importance de la figure du Poilu en France, importance du champs de bataille au Royaume Uni</a:t>
            </a:r>
          </a:p>
          <a:p>
            <a:pPr marL="171450" indent="-171450">
              <a:buFontTx/>
              <a:buChar char="-"/>
            </a:pPr>
            <a:r>
              <a:rPr lang="fr-FR" b="0" baseline="0" dirty="0" smtClean="0"/>
              <a:t>Les deux éléments peuvent se croiser: le 11 novembre, les Français ne parlent pas des poilus de la même manière que le reste de l’</a:t>
            </a:r>
            <a:r>
              <a:rPr lang="fr-FR" b="0" baseline="0" dirty="0" err="1" smtClean="0"/>
              <a:t>anée</a:t>
            </a:r>
            <a:r>
              <a:rPr lang="fr-FR" b="0" baseline="0" dirty="0" smtClean="0"/>
              <a:t>	</a:t>
            </a:r>
          </a:p>
          <a:p>
            <a:pPr marL="0" indent="0">
              <a:buFontTx/>
              <a:buNone/>
            </a:pPr>
            <a:endParaRPr lang="fr-FR" b="0" baseline="0" dirty="0" smtClean="0"/>
          </a:p>
          <a:p>
            <a:pPr marL="0" indent="0">
              <a:buFontTx/>
              <a:buNone/>
            </a:pPr>
            <a:r>
              <a:rPr lang="fr-FR" b="1" baseline="0" dirty="0" smtClean="0"/>
              <a:t>2. Institution mémorielles</a:t>
            </a:r>
          </a:p>
          <a:p>
            <a:pPr marL="0" indent="0">
              <a:buFontTx/>
              <a:buNone/>
            </a:pPr>
            <a:endParaRPr lang="fr-FR" b="0" baseline="0" dirty="0" smtClean="0"/>
          </a:p>
          <a:p>
            <a:pPr marL="0" indent="0">
              <a:buFontTx/>
              <a:buNone/>
            </a:pPr>
            <a:r>
              <a:rPr lang="fr-FR" b="1" baseline="0" dirty="0" smtClean="0"/>
              <a:t>3. Le statut de l’histoire publique</a:t>
            </a:r>
          </a:p>
          <a:p>
            <a:pPr marL="171450" indent="-171450">
              <a:buFontTx/>
              <a:buChar char="-"/>
            </a:pPr>
            <a:r>
              <a:rPr lang="fr-FR" b="0" baseline="0" dirty="0" smtClean="0"/>
              <a:t>Institutionnalisée au Royaume Uni</a:t>
            </a:r>
          </a:p>
          <a:p>
            <a:pPr marL="171450" indent="-171450">
              <a:buFontTx/>
              <a:buChar char="-"/>
            </a:pPr>
            <a:r>
              <a:rPr lang="fr-FR" b="0" baseline="0" dirty="0" smtClean="0"/>
              <a:t>Le fait d’«historiens amateurs» en France (1j1p) 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537CE-5651-CA4D-A175-61E8380A25E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307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 11 Novembre (ici pour</a:t>
            </a:r>
            <a:r>
              <a:rPr lang="fr-FR" baseline="0" dirty="0" smtClean="0"/>
              <a:t> 2014, mais ne change pas fondamentalement en 2015, sauf pour les éléments contextuels)</a:t>
            </a:r>
            <a:r>
              <a:rPr lang="fr-FR" dirty="0" smtClean="0"/>
              <a:t>, on parle d’abord: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Des caractéristiques du 11 novembre: jour férié, commémoration de l’armistice, et de certains éléments de contexte (Nabila);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Des lieux de la commémoration: en 2014, Notre Dame de Lorette, avec des éléments de contexte (avion avec banderole « Hollande démission », acte très contesté sur </a:t>
            </a:r>
            <a:r>
              <a:rPr lang="fr-FR" baseline="0" dirty="0" err="1" smtClean="0"/>
              <a:t>twitter</a:t>
            </a:r>
            <a:r>
              <a:rPr lang="fr-FR" baseline="0" dirty="0" smtClean="0"/>
              <a:t>)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On rend hommage aux victimes.</a:t>
            </a:r>
          </a:p>
          <a:p>
            <a:pPr marL="0" indent="0">
              <a:buFontTx/>
              <a:buNone/>
            </a:pPr>
            <a:endParaRPr lang="fr-FR" baseline="0" dirty="0" smtClean="0"/>
          </a:p>
          <a:p>
            <a:pPr marL="0" indent="0">
              <a:buFontTx/>
              <a:buNone/>
            </a:pPr>
            <a:r>
              <a:rPr lang="fr-FR" baseline="0" dirty="0" smtClean="0"/>
              <a:t>Si 2014 a été peu politisé, 2015 l’a été nettement plus. La sacralisation du 11 novembre (beaucoup de </a:t>
            </a:r>
            <a:r>
              <a:rPr lang="fr-FR" baseline="0" dirty="0" err="1" smtClean="0"/>
              <a:t>tweets</a:t>
            </a:r>
            <a:r>
              <a:rPr lang="fr-FR" baseline="0" dirty="0" smtClean="0"/>
              <a:t> sur le fait qu’il ne faut pas le politiser) est limité par la campagne électorale (pour les régions et au sein de l’UMP) en 2015.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537CE-5651-CA4D-A175-61E8380A25E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4227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Nombre de liens: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Plutôt faible:</a:t>
            </a:r>
            <a:r>
              <a:rPr lang="fr-FR" baseline="0" dirty="0" smtClean="0"/>
              <a:t> moins de 50%</a:t>
            </a:r>
          </a:p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537CE-5651-CA4D-A175-61E8380A25E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266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FR" dirty="0" smtClean="0"/>
              <a:t>Mémoire des Hommes domine largement =&gt; Les effets de 11j11p, sous-opération de 1j1p;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Ensuite sont cités</a:t>
            </a:r>
            <a:r>
              <a:rPr lang="fr-FR" baseline="0" dirty="0" smtClean="0"/>
              <a:t> les grands sites web qui « dominent » le web: </a:t>
            </a:r>
            <a:r>
              <a:rPr lang="fr-FR" baseline="0" dirty="0" err="1" smtClean="0"/>
              <a:t>twitter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facebook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instagram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mashable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dailymotion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etc</a:t>
            </a:r>
            <a:endParaRPr lang="fr-FR" baseline="0" dirty="0" smtClean="0"/>
          </a:p>
          <a:p>
            <a:pPr marL="171450" indent="-171450">
              <a:buFontTx/>
              <a:buChar char="-"/>
            </a:pPr>
            <a:r>
              <a:rPr lang="fr-FR" baseline="0" dirty="0" smtClean="0"/>
              <a:t>Puis les « médias » français sur le web, avec une forte présence des médias régionaux (France * régions, l’Yonne, Ouest France, La Voix du Nord), médias régionaux très impliqués dans le Centenaire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Seul média national: Le Monde. Très impliqué dans le Centenaire, même si politique a été floue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Le site de la Mission du Centenaire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Et les plombiers de Paris =&gt; bruit.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537CE-5651-CA4D-A175-61E8380A25EB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443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537CE-5651-CA4D-A175-61E8380A25EB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7883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jeudi 24 mars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jeudi 24 mars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jeudi 24 mars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jeudi 24 mars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jeudi 24 mars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jeudi 24 mars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jeudi 24 mars 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jeudi 24 mars 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jeudi 24 mars 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jeudi 24 mars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jeudi 24 mars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jeudi 24 mars 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frederic.clavert@unil.ch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000" dirty="0" smtClean="0"/>
              <a:t>Echos du centenaire sur le web et sur </a:t>
            </a:r>
            <a:r>
              <a:rPr lang="fr-FR" sz="4000" dirty="0" err="1" smtClean="0"/>
              <a:t>twitter</a:t>
            </a:r>
            <a:endParaRPr lang="fr-FR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Partage de liens et Grande Guerre</a:t>
            </a:r>
          </a:p>
          <a:p>
            <a:endParaRPr lang="fr-FR" dirty="0"/>
          </a:p>
          <a:p>
            <a:r>
              <a:rPr lang="fr-FR" dirty="0" err="1" smtClean="0"/>
              <a:t>Revisiting</a:t>
            </a:r>
            <a:r>
              <a:rPr lang="fr-FR" dirty="0" smtClean="0"/>
              <a:t> </a:t>
            </a:r>
            <a:r>
              <a:rPr lang="fr-FR" dirty="0" err="1" smtClean="0"/>
              <a:t>commemoration</a:t>
            </a:r>
            <a:r>
              <a:rPr lang="fr-FR" dirty="0" smtClean="0"/>
              <a:t>. 24 mars 2016.</a:t>
            </a:r>
            <a:br>
              <a:rPr lang="fr-FR" dirty="0" smtClean="0"/>
            </a:br>
            <a:r>
              <a:rPr lang="fr-FR" sz="1600" i="1" dirty="0" smtClean="0"/>
              <a:t>Frédéric Clavert. Université de Lausanne. </a:t>
            </a:r>
            <a:r>
              <a:rPr lang="fr-FR" sz="1600" i="1" dirty="0" smtClean="0">
                <a:hlinkClick r:id="rId2"/>
              </a:rPr>
              <a:t>frederic.clavert@unil.ch</a:t>
            </a:r>
            <a:r>
              <a:rPr lang="fr-FR" sz="1600" i="1" dirty="0" smtClean="0"/>
              <a:t> </a:t>
            </a:r>
            <a:endParaRPr lang="fr-FR" sz="1600" i="1" dirty="0"/>
          </a:p>
        </p:txBody>
      </p:sp>
    </p:spTree>
    <p:extLst>
      <p:ext uri="{BB962C8B-B14F-4D97-AF65-F5344CB8AC3E}">
        <p14:creationId xmlns:p14="http://schemas.microsoft.com/office/powerpoint/2010/main" val="1554876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nombre de </a:t>
            </a:r>
            <a:r>
              <a:rPr lang="fr-FR" dirty="0" err="1" smtClean="0"/>
              <a:t>tweets</a:t>
            </a:r>
            <a:r>
              <a:rPr lang="fr-FR" dirty="0" smtClean="0"/>
              <a:t> (sans RT)</a:t>
            </a:r>
            <a:endParaRPr lang="fr-FR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9285568"/>
              </p:ext>
            </p:extLst>
          </p:nvPr>
        </p:nvGraphicFramePr>
        <p:xfrm>
          <a:off x="457200" y="1523999"/>
          <a:ext cx="8229600" cy="4902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0688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répartition linguistique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3129"/>
            <a:ext cx="9144000" cy="528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70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 Centenaire sur </a:t>
            </a:r>
            <a:r>
              <a:rPr lang="fr-FR" dirty="0" err="1" smtClean="0"/>
              <a:t>Twitter</a:t>
            </a:r>
            <a:r>
              <a:rPr lang="fr-FR" dirty="0" smtClean="0"/>
              <a:t>: quelques conclusions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Royaume Uni et France: des approches différentes du Centenaire</a:t>
            </a:r>
            <a:br>
              <a:rPr lang="fr-FR" dirty="0" smtClean="0"/>
            </a:br>
            <a:r>
              <a:rPr lang="fr-FR" sz="1800" dirty="0" smtClean="0"/>
              <a:t>Des temporalités distinctes / Des points d’ancrage mémoriaux distincts</a:t>
            </a:r>
          </a:p>
          <a:p>
            <a:pPr lvl="1"/>
            <a:endParaRPr lang="fr-FR" dirty="0"/>
          </a:p>
          <a:p>
            <a:r>
              <a:rPr lang="fr-FR" dirty="0" smtClean="0"/>
              <a:t>Des institutions mémorielles qui utilisent les réseaux sociaux numériques en ligne différemment</a:t>
            </a:r>
          </a:p>
          <a:p>
            <a:pPr lvl="1"/>
            <a:r>
              <a:rPr lang="fr-FR" dirty="0" smtClean="0"/>
              <a:t>France</a:t>
            </a:r>
          </a:p>
          <a:p>
            <a:pPr lvl="2"/>
            <a:r>
              <a:rPr lang="fr-FR" dirty="0" smtClean="0"/>
              <a:t>Centralisation modérée française autour de la mission du Centenaire</a:t>
            </a:r>
          </a:p>
          <a:p>
            <a:pPr lvl="2"/>
            <a:r>
              <a:rPr lang="fr-FR" dirty="0" smtClean="0"/>
              <a:t>Mauvais usage des règles implicites de </a:t>
            </a:r>
            <a:r>
              <a:rPr lang="fr-FR" dirty="0" err="1" smtClean="0"/>
              <a:t>Twitter</a:t>
            </a:r>
            <a:r>
              <a:rPr lang="fr-FR" dirty="0" smtClean="0"/>
              <a:t> par les musées français</a:t>
            </a:r>
          </a:p>
          <a:p>
            <a:pPr lvl="1"/>
            <a:r>
              <a:rPr lang="fr-FR" dirty="0" smtClean="0"/>
              <a:t>Royaume Uni</a:t>
            </a:r>
          </a:p>
          <a:p>
            <a:pPr lvl="2"/>
            <a:r>
              <a:rPr lang="fr-FR" dirty="0" smtClean="0"/>
              <a:t>Importance de la BBC et de l’Imperial </a:t>
            </a:r>
            <a:r>
              <a:rPr lang="fr-FR" dirty="0" err="1" smtClean="0"/>
              <a:t>War</a:t>
            </a:r>
            <a:r>
              <a:rPr lang="fr-FR" dirty="0" smtClean="0"/>
              <a:t> Museum</a:t>
            </a:r>
          </a:p>
          <a:p>
            <a:pPr lvl="2"/>
            <a:r>
              <a:rPr lang="fr-FR" dirty="0" smtClean="0"/>
              <a:t>Politique de présence sur les réseaux sociaux</a:t>
            </a:r>
          </a:p>
          <a:p>
            <a:endParaRPr lang="fr-FR" dirty="0" smtClean="0"/>
          </a:p>
          <a:p>
            <a:r>
              <a:rPr lang="fr-FR" dirty="0" smtClean="0"/>
              <a:t>Le statut de l’histoire publique</a:t>
            </a:r>
          </a:p>
        </p:txBody>
      </p:sp>
    </p:spTree>
    <p:extLst>
      <p:ext uri="{BB962C8B-B14F-4D97-AF65-F5344CB8AC3E}">
        <p14:creationId xmlns:p14="http://schemas.microsoft.com/office/powerpoint/2010/main" val="159564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100" dirty="0" smtClean="0"/>
              <a:t>Le cas du 11 novembre</a:t>
            </a:r>
            <a:endParaRPr lang="fr-FR" sz="41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4447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11 novembre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Jour particulier en France</a:t>
            </a:r>
          </a:p>
          <a:p>
            <a:pPr lvl="1"/>
            <a:r>
              <a:rPr lang="fr-FR" dirty="0" smtClean="0"/>
              <a:t>Pierre angulaire des commémorations de la Première Guerre mondiale depuis la sortie de la guerre (1922)</a:t>
            </a:r>
          </a:p>
          <a:p>
            <a:pPr lvl="1"/>
            <a:r>
              <a:rPr lang="fr-FR" dirty="0" smtClean="0"/>
              <a:t>Dans le cadre du Centenaire, d’autres dates s’ajoutent à ce moment</a:t>
            </a:r>
          </a:p>
          <a:p>
            <a:pPr lvl="2"/>
            <a:r>
              <a:rPr lang="fr-FR" dirty="0" smtClean="0"/>
              <a:t>21 février 2016 pour le Centenaire du début de la bataille de Verdun</a:t>
            </a:r>
          </a:p>
          <a:p>
            <a:endParaRPr lang="fr-FR" dirty="0"/>
          </a:p>
          <a:p>
            <a:r>
              <a:rPr lang="fr-FR" dirty="0" smtClean="0"/>
              <a:t>Dans la base de données #ww1:</a:t>
            </a:r>
          </a:p>
          <a:p>
            <a:pPr lvl="1"/>
            <a:r>
              <a:rPr lang="fr-FR" dirty="0" smtClean="0"/>
              <a:t>Les 11 novembre 2014 et 2015 sont les dates les plus marquantes après les entrées en guerre (4 août)</a:t>
            </a:r>
          </a:p>
          <a:p>
            <a:pPr lvl="1"/>
            <a:r>
              <a:rPr lang="fr-FR" dirty="0" smtClean="0"/>
              <a:t>Ce sont les seules dates avec le 21 février 2016 où les </a:t>
            </a:r>
            <a:r>
              <a:rPr lang="fr-FR" dirty="0" err="1" smtClean="0"/>
              <a:t>tweets</a:t>
            </a:r>
            <a:r>
              <a:rPr lang="fr-FR" dirty="0" smtClean="0"/>
              <a:t> sont majoritairement francophones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4077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mots du 11 novembre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/>
          <a:srcRect t="5441" b="54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46684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liens (11 novembre 2015)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26067 liens ont été présents dans des </a:t>
            </a:r>
            <a:r>
              <a:rPr lang="fr-FR" dirty="0" err="1" smtClean="0"/>
              <a:t>tweets</a:t>
            </a:r>
            <a:r>
              <a:rPr lang="fr-FR" dirty="0" smtClean="0"/>
              <a:t> le 11 novembre 2015, pour </a:t>
            </a:r>
            <a:r>
              <a:rPr lang="fr-FR" dirty="0"/>
              <a:t>73520 </a:t>
            </a:r>
            <a:r>
              <a:rPr lang="fr-FR" dirty="0" err="1"/>
              <a:t>tweets</a:t>
            </a:r>
            <a:endParaRPr lang="fr-FR" dirty="0" smtClean="0"/>
          </a:p>
          <a:p>
            <a:pPr lvl="1"/>
            <a:r>
              <a:rPr lang="fr-FR" dirty="0" smtClean="0"/>
              <a:t>9818 liens si l’on enlève les </a:t>
            </a:r>
            <a:r>
              <a:rPr lang="fr-FR" dirty="0" err="1" smtClean="0"/>
              <a:t>RTs</a:t>
            </a:r>
            <a:r>
              <a:rPr lang="fr-FR" dirty="0" smtClean="0"/>
              <a:t> pour 21046 </a:t>
            </a:r>
            <a:r>
              <a:rPr lang="fr-FR" dirty="0" err="1" smtClean="0"/>
              <a:t>tweets</a:t>
            </a:r>
            <a:r>
              <a:rPr lang="fr-FR" dirty="0" smtClean="0"/>
              <a:t> sans les </a:t>
            </a:r>
            <a:r>
              <a:rPr lang="fr-FR" dirty="0" err="1" smtClean="0"/>
              <a:t>RTs</a:t>
            </a:r>
            <a:endParaRPr lang="fr-FR" dirty="0" smtClean="0"/>
          </a:p>
          <a:p>
            <a:pPr lvl="1"/>
            <a:endParaRPr lang="fr-FR" dirty="0"/>
          </a:p>
          <a:p>
            <a:r>
              <a:rPr lang="fr-FR" dirty="0" smtClean="0"/>
              <a:t>Une fois doublons et liens pointant vers du matériel non textuel enlevés, on obtient un corpus de 3600 liens environ</a:t>
            </a:r>
          </a:p>
          <a:p>
            <a:pPr lvl="1"/>
            <a:r>
              <a:rPr lang="fr-FR" dirty="0" smtClean="0"/>
              <a:t>Beaucoup de bruit (11 novembre catalan)</a:t>
            </a:r>
          </a:p>
          <a:p>
            <a:pPr lvl="1"/>
            <a:endParaRPr lang="fr-FR" dirty="0"/>
          </a:p>
          <a:p>
            <a:r>
              <a:rPr lang="fr-FR" dirty="0" smtClean="0"/>
              <a:t>Si l’on se cantonne aux liens en Français, on se limite à un corpus d’environ 1000 à 1100 pages web.</a:t>
            </a:r>
          </a:p>
          <a:p>
            <a:pPr marL="274320" lvl="1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125553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liens les plus </a:t>
            </a:r>
            <a:r>
              <a:rPr lang="fr-FR" dirty="0" err="1" smtClean="0"/>
              <a:t>tweetés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liens analysés ont été </a:t>
            </a:r>
            <a:r>
              <a:rPr lang="fr-FR" dirty="0" err="1" smtClean="0"/>
              <a:t>tweetés</a:t>
            </a:r>
            <a:r>
              <a:rPr lang="fr-FR" dirty="0" smtClean="0"/>
              <a:t> de 1 fois (l’écrasante majorité) à plus de 400 fois (cas unique, hors </a:t>
            </a:r>
            <a:r>
              <a:rPr lang="fr-FR" dirty="0" err="1" smtClean="0"/>
              <a:t>RTs</a:t>
            </a:r>
            <a:r>
              <a:rPr lang="fr-FR" dirty="0" smtClean="0"/>
              <a:t>).</a:t>
            </a:r>
          </a:p>
          <a:p>
            <a:r>
              <a:rPr lang="fr-FR" dirty="0" smtClean="0"/>
              <a:t>Les domaines (la partie du lien après http:// et avant le premier « / ») les plus </a:t>
            </a:r>
            <a:r>
              <a:rPr lang="fr-FR" dirty="0" err="1" smtClean="0"/>
              <a:t>tweetés</a:t>
            </a:r>
            <a:r>
              <a:rPr lang="fr-FR" dirty="0" smtClean="0"/>
              <a:t> sont:</a:t>
            </a:r>
            <a:endParaRPr lang="fr-FR" dirty="0"/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8369975"/>
              </p:ext>
            </p:extLst>
          </p:nvPr>
        </p:nvGraphicFramePr>
        <p:xfrm>
          <a:off x="457200" y="3429000"/>
          <a:ext cx="82296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31745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REVISITINGRelURLs.jpg"/>
          <p:cNvPicPr>
            <a:picLocks noChangeAspect="1"/>
          </p:cNvPicPr>
          <p:nvPr/>
        </p:nvPicPr>
        <p:blipFill rotWithShape="1">
          <a:blip r:embed="rId3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5" t="22866" r="23840" b="34560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Qui </a:t>
            </a:r>
            <a:r>
              <a:rPr lang="fr-FR" dirty="0" err="1" smtClean="0"/>
              <a:t>tweete</a:t>
            </a:r>
            <a:r>
              <a:rPr lang="fr-FR" dirty="0" smtClean="0"/>
              <a:t> des </a:t>
            </a:r>
            <a:r>
              <a:rPr lang="fr-FR" dirty="0" err="1" smtClean="0"/>
              <a:t>URLs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4530"/>
          </a:xfrm>
        </p:spPr>
        <p:txBody>
          <a:bodyPr>
            <a:normAutofit/>
          </a:bodyPr>
          <a:lstStyle/>
          <a:p>
            <a:r>
              <a:rPr lang="fr-FR" dirty="0" smtClean="0"/>
              <a:t>Echanges entre utilisateurs de </a:t>
            </a:r>
            <a:r>
              <a:rPr lang="fr-FR" dirty="0" err="1" smtClean="0"/>
              <a:t>Twitter</a:t>
            </a:r>
            <a:r>
              <a:rPr lang="fr-FR" dirty="0" smtClean="0"/>
              <a:t> sur la base des </a:t>
            </a:r>
            <a:r>
              <a:rPr lang="fr-FR" dirty="0" err="1" smtClean="0"/>
              <a:t>URLs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Restent dominés </a:t>
            </a:r>
            <a:r>
              <a:rPr lang="fr-FR" dirty="0"/>
              <a:t>par des médias relativement </a:t>
            </a:r>
            <a:r>
              <a:rPr lang="fr-FR" dirty="0" smtClean="0"/>
              <a:t>traditionnels (notamment France2TV)</a:t>
            </a:r>
          </a:p>
          <a:p>
            <a:pPr lvl="1"/>
            <a:r>
              <a:rPr lang="fr-FR" dirty="0" smtClean="0"/>
              <a:t>Racontent </a:t>
            </a:r>
            <a:r>
              <a:rPr lang="fr-FR" dirty="0"/>
              <a:t>d’abord les </a:t>
            </a:r>
            <a:r>
              <a:rPr lang="fr-FR" dirty="0" smtClean="0"/>
              <a:t>cérémonies</a:t>
            </a:r>
          </a:p>
          <a:p>
            <a:pPr lvl="1"/>
            <a:r>
              <a:rPr lang="fr-FR" dirty="0" smtClean="0"/>
              <a:t>Ces médias ne </a:t>
            </a:r>
            <a:r>
              <a:rPr lang="fr-FR" dirty="0" err="1" smtClean="0"/>
              <a:t>retweetent</a:t>
            </a:r>
            <a:r>
              <a:rPr lang="fr-FR" dirty="0" smtClean="0"/>
              <a:t> pas ou peu le site « Mémoire des Hommes »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Existe un phénomène « infra », peu visible</a:t>
            </a:r>
          </a:p>
          <a:p>
            <a:pPr lvl="1"/>
            <a:r>
              <a:rPr lang="fr-FR" dirty="0"/>
              <a:t>Mémoire des hommes très </a:t>
            </a:r>
            <a:r>
              <a:rPr lang="fr-FR" dirty="0" err="1"/>
              <a:t>tweeté</a:t>
            </a:r>
            <a:r>
              <a:rPr lang="fr-FR" dirty="0"/>
              <a:t> par des comptes de particuliers</a:t>
            </a:r>
          </a:p>
          <a:p>
            <a:pPr lvl="1"/>
            <a:r>
              <a:rPr lang="fr-FR" dirty="0" smtClean="0"/>
              <a:t>Le petit groupe existant autour d’@1j1p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7142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contenu des pages web (FR)</a:t>
            </a:r>
          </a:p>
        </p:txBody>
      </p:sp>
    </p:spTree>
    <p:extLst>
      <p:ext uri="{BB962C8B-B14F-4D97-AF65-F5344CB8AC3E}">
        <p14:creationId xmlns:p14="http://schemas.microsoft.com/office/powerpoint/2010/main" val="3788937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Espace réservé pour une image  14"/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2">
            <a:alphaModFix amt="7000"/>
          </a:blip>
          <a:srcRect l="1025" t="34095" r="7676" b="20256"/>
          <a:stretch/>
        </p:blipFill>
        <p:spPr>
          <a:xfrm>
            <a:off x="0" y="0"/>
            <a:ext cx="9144000" cy="6858000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>
          <a:xfrm>
            <a:off x="3913572" y="6324046"/>
            <a:ext cx="5230428" cy="423314"/>
          </a:xfrm>
        </p:spPr>
        <p:txBody>
          <a:bodyPr anchor="b">
            <a:normAutofit/>
          </a:bodyPr>
          <a:lstStyle/>
          <a:p>
            <a:r>
              <a:rPr lang="fr-FR" sz="1000" dirty="0" err="1"/>
              <a:t>Caspar</a:t>
            </a:r>
            <a:r>
              <a:rPr lang="fr-FR" sz="1000" dirty="0"/>
              <a:t> D. Friedrich, Le Voyageur contemplant une mer de nuages, Hambourg </a:t>
            </a:r>
            <a:r>
              <a:rPr lang="fr-FR" sz="1000" dirty="0" err="1"/>
              <a:t>Kunsthalle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541730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Cérémonie et hommage aux poilus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/>
          <a:srcRect b="49695"/>
          <a:stretch/>
        </p:blipFill>
        <p:spPr>
          <a:xfrm>
            <a:off x="580498" y="1811648"/>
            <a:ext cx="1689100" cy="177608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05549" y="2171712"/>
            <a:ext cx="206637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3000" dirty="0">
                <a:solidFill>
                  <a:srgbClr val="000000"/>
                </a:solidFill>
                <a:latin typeface="Liberation Sans"/>
              </a:rPr>
              <a:t>Cérémonie</a:t>
            </a:r>
            <a:endParaRPr lang="fr-FR" sz="30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/>
          <a:srcRect t="33408" b="32775"/>
          <a:stretch/>
        </p:blipFill>
        <p:spPr>
          <a:xfrm>
            <a:off x="580498" y="3754176"/>
            <a:ext cx="1701800" cy="181236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705549" y="4288347"/>
            <a:ext cx="379856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fr-FR" sz="3000" dirty="0">
                <a:solidFill>
                  <a:srgbClr val="000000"/>
                </a:solidFill>
                <a:latin typeface="Liberation Sans"/>
              </a:rPr>
              <a:t>Hommage aux poilus</a:t>
            </a:r>
          </a:p>
        </p:txBody>
      </p:sp>
    </p:spTree>
    <p:extLst>
      <p:ext uri="{BB962C8B-B14F-4D97-AF65-F5344CB8AC3E}">
        <p14:creationId xmlns:p14="http://schemas.microsoft.com/office/powerpoint/2010/main" val="2831815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72296"/>
            <a:ext cx="1689100" cy="3505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74462" y="2529253"/>
            <a:ext cx="1287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Liberation Sans"/>
              </a:rPr>
              <a:t>Régiments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263395" y="4427917"/>
            <a:ext cx="1288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Liberation Sans"/>
              </a:rPr>
              <a:t>Allemagne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t="3093"/>
          <a:stretch/>
        </p:blipFill>
        <p:spPr>
          <a:xfrm>
            <a:off x="6972300" y="1812362"/>
            <a:ext cx="1714500" cy="35691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883616" y="4427917"/>
            <a:ext cx="1891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Liberation Sans"/>
              </a:rPr>
              <a:t>Correspondance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537705" y="2529253"/>
            <a:ext cx="2237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fr-FR" dirty="0">
                <a:solidFill>
                  <a:srgbClr val="000000"/>
                </a:solidFill>
                <a:latin typeface="Liberation Sans"/>
              </a:rPr>
              <a:t>Histoire &amp; historiens</a:t>
            </a:r>
          </a:p>
        </p:txBody>
      </p:sp>
    </p:spTree>
    <p:extLst>
      <p:ext uri="{BB962C8B-B14F-4D97-AF65-F5344CB8AC3E}">
        <p14:creationId xmlns:p14="http://schemas.microsoft.com/office/powerpoint/2010/main" val="353233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b="67282"/>
          <a:stretch/>
        </p:blipFill>
        <p:spPr>
          <a:xfrm>
            <a:off x="457200" y="1057525"/>
            <a:ext cx="1701800" cy="17534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87047" y="5106011"/>
            <a:ext cx="338421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000" dirty="0" smtClean="0">
                <a:solidFill>
                  <a:srgbClr val="000000"/>
                </a:solidFill>
                <a:latin typeface="Liberation Sans"/>
              </a:rPr>
              <a:t>Au delà </a:t>
            </a:r>
            <a:r>
              <a:rPr lang="fr-FR" sz="3000" smtClean="0">
                <a:solidFill>
                  <a:srgbClr val="000000"/>
                </a:solidFill>
                <a:latin typeface="Liberation Sans"/>
              </a:rPr>
              <a:t>des Poilus</a:t>
            </a:r>
            <a:endParaRPr lang="fr-FR" sz="3000" dirty="0"/>
          </a:p>
        </p:txBody>
      </p:sp>
      <p:sp>
        <p:nvSpPr>
          <p:cNvPr id="9" name="Rectangle 8"/>
          <p:cNvSpPr/>
          <p:nvPr/>
        </p:nvSpPr>
        <p:spPr>
          <a:xfrm>
            <a:off x="2347914" y="1690881"/>
            <a:ext cx="373394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fr-FR" sz="3000" dirty="0">
                <a:solidFill>
                  <a:srgbClr val="000000"/>
                </a:solidFill>
                <a:latin typeface="Liberation Sans"/>
              </a:rPr>
              <a:t>Morts pour la France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/>
          <a:srcRect t="49956"/>
          <a:stretch/>
        </p:blipFill>
        <p:spPr>
          <a:xfrm>
            <a:off x="457200" y="2874463"/>
            <a:ext cx="1689100" cy="176684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387047" y="3515840"/>
            <a:ext cx="172411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3000" dirty="0">
                <a:solidFill>
                  <a:srgbClr val="000000"/>
                </a:solidFill>
                <a:latin typeface="Liberation Sans"/>
              </a:rPr>
              <a:t>Prénoms</a:t>
            </a:r>
            <a:endParaRPr lang="fr-FR" sz="300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/>
          <a:srcRect t="67455"/>
          <a:stretch/>
        </p:blipFill>
        <p:spPr>
          <a:xfrm>
            <a:off x="457200" y="4672687"/>
            <a:ext cx="1701800" cy="174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347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951712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4652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23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Phénomènes visibles et invisibles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3045260"/>
            <a:ext cx="8229600" cy="3431740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smtClean="0"/>
              <a:t>La masse visible d’informations sur les cérémonies du 11 novembre</a:t>
            </a:r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dirty="0" smtClean="0"/>
              <a:t>VS</a:t>
            </a:r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dirty="0" smtClean="0"/>
              <a:t>La masse invisible d’informations sur les Poilus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82327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Lieux de mémoire en ligne?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Définition malléable (et </a:t>
            </a:r>
            <a:r>
              <a:rPr lang="fr-FR" dirty="0" err="1" smtClean="0"/>
              <a:t>criticable</a:t>
            </a:r>
            <a:r>
              <a:rPr lang="fr-FR" dirty="0" smtClean="0"/>
              <a:t>), évolution dans le temps</a:t>
            </a:r>
          </a:p>
          <a:p>
            <a:r>
              <a:rPr lang="fr-FR" dirty="0"/>
              <a:t>Insiste </a:t>
            </a:r>
            <a:r>
              <a:rPr lang="fr-FR" dirty="0" smtClean="0"/>
              <a:t>sur l’histoire collective</a:t>
            </a:r>
          </a:p>
          <a:p>
            <a:pPr lvl="1"/>
            <a:r>
              <a:rPr lang="fr-FR" dirty="0" smtClean="0"/>
              <a:t>symbole</a:t>
            </a:r>
            <a:r>
              <a:rPr lang="fr-FR" dirty="0"/>
              <a:t>, transmission, </a:t>
            </a:r>
            <a:r>
              <a:rPr lang="fr-FR" dirty="0" smtClean="0"/>
              <a:t>intégration</a:t>
            </a:r>
          </a:p>
          <a:p>
            <a:pPr lvl="1"/>
            <a:r>
              <a:rPr lang="fr-FR" dirty="0" smtClean="0"/>
              <a:t>Mémoire / oubli – Minorité / majorité</a:t>
            </a:r>
          </a:p>
          <a:p>
            <a:endParaRPr lang="fr-FR" dirty="0"/>
          </a:p>
          <a:p>
            <a:r>
              <a:rPr lang="fr-FR" dirty="0" smtClean="0"/>
              <a:t>Question: Base de données des morts pour la France comme lieu de mémoire en ligne?</a:t>
            </a:r>
          </a:p>
          <a:p>
            <a:pPr lvl="1"/>
            <a:r>
              <a:rPr lang="fr-FR" dirty="0" smtClean="0"/>
              <a:t>Symbole, transmission, mémoire (lutte contre l’oubli)</a:t>
            </a:r>
          </a:p>
          <a:p>
            <a:pPr lvl="1"/>
            <a:endParaRPr lang="fr-FR" dirty="0"/>
          </a:p>
          <a:p>
            <a:r>
              <a:rPr lang="fr-FR" dirty="0" smtClean="0"/>
              <a:t>Devenu lieu de mémoire « par le bas »?</a:t>
            </a:r>
          </a:p>
          <a:p>
            <a:endParaRPr lang="fr-FR" dirty="0" smtClean="0"/>
          </a:p>
          <a:p>
            <a:r>
              <a:rPr lang="fr-FR" dirty="0" smtClean="0"/>
              <a:t>Quelle interaction on/off line?</a:t>
            </a: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5432766" y="2023838"/>
            <a:ext cx="3254034" cy="1317318"/>
          </a:xfrm>
          <a:prstGeom prst="rect">
            <a:avLst/>
          </a:prstGeom>
          <a:solidFill>
            <a:schemeClr val="dk1">
              <a:alpha val="1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fr-FR" sz="1200" cap="small" dirty="0" smtClean="0"/>
              <a:t>MARGUE</a:t>
            </a:r>
            <a:r>
              <a:rPr lang="fr-FR" sz="1200" dirty="0" smtClean="0"/>
              <a:t> Michel, « Lieux de mémoire au Luxembourg, lieux de mémoire en Europe », in: </a:t>
            </a:r>
            <a:r>
              <a:rPr lang="fr-FR" sz="1200" i="1" dirty="0" smtClean="0"/>
              <a:t>Dépasser le cadre national des « Lieux de mémoire »: innovations méthodologiques, approches comparatives, lectures transnationales</a:t>
            </a:r>
            <a:r>
              <a:rPr lang="fr-FR" sz="1200" dirty="0" smtClean="0"/>
              <a:t>, 2009, p. 7–22.</a:t>
            </a:r>
          </a:p>
        </p:txBody>
      </p:sp>
    </p:spTree>
    <p:extLst>
      <p:ext uri="{BB962C8B-B14F-4D97-AF65-F5344CB8AC3E}">
        <p14:creationId xmlns:p14="http://schemas.microsoft.com/office/powerpoint/2010/main" val="2703795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#ww1 - Le Centenaire de la Grande Guerre sur </a:t>
            </a:r>
            <a:r>
              <a:rPr lang="fr-FR" dirty="0" err="1"/>
              <a:t>Twitter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Collecter des </a:t>
            </a:r>
            <a:r>
              <a:rPr lang="fr-FR" dirty="0" err="1"/>
              <a:t>tweets</a:t>
            </a:r>
            <a:r>
              <a:rPr lang="fr-FR" dirty="0"/>
              <a:t> évoquant la Grande Guerre ou les commémorations de la Grande Guerre</a:t>
            </a:r>
          </a:p>
          <a:p>
            <a:pPr lvl="1"/>
            <a:r>
              <a:rPr lang="fr-FR" dirty="0"/>
              <a:t>Démarrée le 1er avril 2014, la collecte est toujours en cours</a:t>
            </a:r>
          </a:p>
          <a:p>
            <a:pPr lvl="1"/>
            <a:r>
              <a:rPr lang="fr-FR" dirty="0"/>
              <a:t>Deux 28 juin, deux 4 août, deux 11 </a:t>
            </a:r>
            <a:r>
              <a:rPr lang="fr-FR" dirty="0" smtClean="0"/>
              <a:t>novembre, etc.</a:t>
            </a:r>
            <a:endParaRPr lang="fr-FR" dirty="0"/>
          </a:p>
          <a:p>
            <a:pPr lvl="1"/>
            <a:r>
              <a:rPr lang="fr-FR" dirty="0"/>
              <a:t>Comparaisons commencent à être </a:t>
            </a:r>
            <a:r>
              <a:rPr lang="fr-FR" dirty="0" smtClean="0"/>
              <a:t>possibles</a:t>
            </a:r>
          </a:p>
          <a:p>
            <a:pPr lvl="1"/>
            <a:endParaRPr lang="fr-FR" dirty="0"/>
          </a:p>
          <a:p>
            <a:r>
              <a:rPr lang="fr-FR" dirty="0"/>
              <a:t>Le corpus au </a:t>
            </a:r>
            <a:r>
              <a:rPr lang="fr-FR" dirty="0" smtClean="0"/>
              <a:t>24 février 2016</a:t>
            </a:r>
            <a:endParaRPr lang="fr-FR" dirty="0"/>
          </a:p>
          <a:p>
            <a:pPr lvl="1"/>
            <a:r>
              <a:rPr lang="is-IS" dirty="0" smtClean="0"/>
              <a:t>1 953 817</a:t>
            </a:r>
            <a:r>
              <a:rPr lang="fr-FR" dirty="0" smtClean="0"/>
              <a:t> </a:t>
            </a:r>
            <a:r>
              <a:rPr lang="fr-FR" dirty="0" err="1" smtClean="0"/>
              <a:t>tweets</a:t>
            </a:r>
            <a:r>
              <a:rPr lang="fr-FR" dirty="0" smtClean="0"/>
              <a:t> </a:t>
            </a:r>
            <a:r>
              <a:rPr lang="fr-FR" dirty="0"/>
              <a:t>dont </a:t>
            </a:r>
            <a:r>
              <a:rPr lang="is-IS" dirty="0" smtClean="0"/>
              <a:t>1 277 594</a:t>
            </a:r>
            <a:r>
              <a:rPr lang="fr-FR" dirty="0" smtClean="0"/>
              <a:t> </a:t>
            </a:r>
            <a:r>
              <a:rPr lang="fr-FR" dirty="0"/>
              <a:t>sont des </a:t>
            </a:r>
            <a:r>
              <a:rPr lang="fr-FR" i="1" dirty="0" err="1" smtClean="0"/>
              <a:t>retweets</a:t>
            </a:r>
            <a:r>
              <a:rPr lang="fr-FR" dirty="0" smtClean="0"/>
              <a:t> (RT)</a:t>
            </a:r>
            <a:endParaRPr lang="fr-FR" dirty="0"/>
          </a:p>
          <a:p>
            <a:pPr lvl="2"/>
            <a:r>
              <a:rPr lang="fr-FR" dirty="0"/>
              <a:t>RT: </a:t>
            </a:r>
            <a:r>
              <a:rPr lang="fr-FR" dirty="0" err="1"/>
              <a:t>tweets</a:t>
            </a:r>
            <a:r>
              <a:rPr lang="fr-FR" dirty="0"/>
              <a:t> originaux </a:t>
            </a:r>
            <a:r>
              <a:rPr lang="fr-FR" dirty="0" smtClean="0"/>
              <a:t>cités </a:t>
            </a:r>
            <a:r>
              <a:rPr lang="fr-FR" dirty="0"/>
              <a:t>intégralement et sans modification par d’autres comptes </a:t>
            </a:r>
            <a:r>
              <a:rPr lang="fr-FR" dirty="0" err="1"/>
              <a:t>Twitter</a:t>
            </a:r>
            <a:endParaRPr lang="fr-FR" dirty="0"/>
          </a:p>
          <a:p>
            <a:pPr lvl="1"/>
            <a:r>
              <a:rPr lang="fi-FI" dirty="0" smtClean="0"/>
              <a:t>518 032</a:t>
            </a:r>
            <a:r>
              <a:rPr lang="fr-FR" dirty="0" smtClean="0"/>
              <a:t> </a:t>
            </a:r>
            <a:r>
              <a:rPr lang="fr-FR" dirty="0"/>
              <a:t>comptes utilisateurs impliqués</a:t>
            </a:r>
          </a:p>
          <a:p>
            <a:pPr lvl="1"/>
            <a:r>
              <a:rPr lang="de-DE" dirty="0" smtClean="0"/>
              <a:t>116 142 </a:t>
            </a:r>
            <a:r>
              <a:rPr lang="de-DE" dirty="0" err="1" smtClean="0"/>
              <a:t>hashtags</a:t>
            </a:r>
            <a:endParaRPr lang="de-DE" dirty="0" smtClean="0"/>
          </a:p>
          <a:p>
            <a:pPr lvl="1"/>
            <a:r>
              <a:rPr lang="fi-FI" b="1" dirty="0" smtClean="0"/>
              <a:t>1 011 661 </a:t>
            </a:r>
            <a:r>
              <a:rPr lang="fi-FI" b="1" dirty="0" err="1" smtClean="0"/>
              <a:t>contiennent</a:t>
            </a:r>
            <a:r>
              <a:rPr lang="fi-FI" b="1" dirty="0" smtClean="0"/>
              <a:t> des </a:t>
            </a:r>
            <a:r>
              <a:rPr lang="fi-FI" b="1" dirty="0" err="1" smtClean="0"/>
              <a:t>liens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140456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Twitter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Plateforme dite de micro-</a:t>
            </a:r>
            <a:r>
              <a:rPr lang="fr-FR" dirty="0" err="1" smtClean="0"/>
              <a:t>blogging</a:t>
            </a:r>
            <a:endParaRPr lang="fr-FR" dirty="0" smtClean="0"/>
          </a:p>
          <a:p>
            <a:pPr lvl="1"/>
            <a:r>
              <a:rPr lang="fr-FR" dirty="0" smtClean="0"/>
              <a:t>Publications de </a:t>
            </a:r>
            <a:r>
              <a:rPr lang="fr-FR" i="1" dirty="0" err="1" smtClean="0"/>
              <a:t>tweets</a:t>
            </a:r>
            <a:r>
              <a:rPr lang="fr-FR" i="1" dirty="0" smtClean="0"/>
              <a:t> de</a:t>
            </a:r>
            <a:r>
              <a:rPr lang="fr-FR" dirty="0" smtClean="0"/>
              <a:t> 140 caractères maximum</a:t>
            </a:r>
          </a:p>
          <a:p>
            <a:endParaRPr lang="fr-FR" dirty="0"/>
          </a:p>
          <a:p>
            <a:r>
              <a:rPr lang="fr-FR" dirty="0" smtClean="0"/>
              <a:t>Couche sociale</a:t>
            </a:r>
          </a:p>
          <a:p>
            <a:pPr lvl="1"/>
            <a:r>
              <a:rPr lang="fr-FR" dirty="0" smtClean="0"/>
              <a:t>Asymétrique</a:t>
            </a:r>
          </a:p>
          <a:p>
            <a:pPr lvl="1"/>
            <a:endParaRPr lang="fr-FR" dirty="0"/>
          </a:p>
          <a:p>
            <a:r>
              <a:rPr lang="fr-FR" dirty="0" smtClean="0"/>
              <a:t>Favorise</a:t>
            </a:r>
          </a:p>
          <a:p>
            <a:pPr lvl="1"/>
            <a:r>
              <a:rPr lang="fr-FR" dirty="0" smtClean="0"/>
              <a:t>Diffusion rapide de l’information</a:t>
            </a:r>
          </a:p>
          <a:p>
            <a:pPr lvl="1"/>
            <a:r>
              <a:rPr lang="fr-FR" dirty="0" smtClean="0"/>
              <a:t>Le partage de liens / de contenu</a:t>
            </a:r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5009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#ww1 - Méthodologie (collecte)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Utilisation d’un logiciel serveur LAMP</a:t>
            </a:r>
          </a:p>
          <a:p>
            <a:pPr lvl="1"/>
            <a:r>
              <a:rPr lang="fr-FR" dirty="0"/>
              <a:t>API dite de streaming, permet de capter jusqu’à 1% du flux global des </a:t>
            </a:r>
            <a:r>
              <a:rPr lang="fr-FR" dirty="0" err="1"/>
              <a:t>tweets</a:t>
            </a:r>
            <a:endParaRPr lang="fr-FR" dirty="0"/>
          </a:p>
          <a:p>
            <a:pPr lvl="2"/>
            <a:r>
              <a:rPr lang="fr-FR" dirty="0"/>
              <a:t>Flux global des </a:t>
            </a:r>
            <a:r>
              <a:rPr lang="fr-FR" dirty="0" err="1"/>
              <a:t>tweets</a:t>
            </a:r>
            <a:r>
              <a:rPr lang="fr-FR" dirty="0"/>
              <a:t> / jour: 500 millions.</a:t>
            </a:r>
          </a:p>
          <a:p>
            <a:pPr lvl="2"/>
            <a:r>
              <a:rPr lang="fr-FR" dirty="0"/>
              <a:t>Collecte maximale dans notre cas / jour: 110684 </a:t>
            </a:r>
            <a:r>
              <a:rPr lang="fr-FR" dirty="0" err="1"/>
              <a:t>tweets</a:t>
            </a:r>
            <a:endParaRPr lang="fr-FR" dirty="0"/>
          </a:p>
          <a:p>
            <a:pPr lvl="1"/>
            <a:r>
              <a:rPr lang="fr-FR" dirty="0"/>
              <a:t>Instabilité de l’API streaming / artisanat de la collecte</a:t>
            </a:r>
          </a:p>
          <a:p>
            <a:pPr lvl="2"/>
            <a:r>
              <a:rPr lang="fr-FR" dirty="0"/>
              <a:t>trous dans la collecte</a:t>
            </a:r>
          </a:p>
          <a:p>
            <a:pPr lvl="2"/>
            <a:r>
              <a:rPr lang="fr-FR" dirty="0"/>
              <a:t>quelques minutes à exceptionnellement quelques jours</a:t>
            </a:r>
          </a:p>
          <a:p>
            <a:pPr lvl="2"/>
            <a:r>
              <a:rPr lang="fr-FR" dirty="0"/>
              <a:t>A priori, aucune date essentielle </a:t>
            </a:r>
            <a:r>
              <a:rPr lang="fr-FR" dirty="0" smtClean="0"/>
              <a:t>manquée</a:t>
            </a:r>
          </a:p>
          <a:p>
            <a:pPr lvl="2"/>
            <a:endParaRPr lang="fr-FR" dirty="0"/>
          </a:p>
          <a:p>
            <a:r>
              <a:rPr lang="fr-FR" dirty="0"/>
              <a:t>La collecte se fait sur la base de mots-clés</a:t>
            </a:r>
          </a:p>
          <a:p>
            <a:pPr lvl="1"/>
            <a:r>
              <a:rPr lang="fr-FR" sz="1700" b="1" dirty="0"/>
              <a:t>ww1</a:t>
            </a:r>
            <a:r>
              <a:rPr lang="fr-FR" sz="1700" dirty="0"/>
              <a:t>, </a:t>
            </a:r>
            <a:r>
              <a:rPr lang="fr-FR" sz="1700" dirty="0" err="1"/>
              <a:t>wwi</a:t>
            </a:r>
            <a:r>
              <a:rPr lang="fr-FR" sz="1700" dirty="0"/>
              <a:t>, </a:t>
            </a:r>
            <a:r>
              <a:rPr lang="fr-FR" sz="1700" dirty="0" err="1"/>
              <a:t>wwiafrica</a:t>
            </a:r>
            <a:r>
              <a:rPr lang="fr-FR" sz="1700" dirty="0"/>
              <a:t>, 1gm, 1wk , wk1, 1Weltkrieg, centenaire, centenaire14, centenaire1914, </a:t>
            </a:r>
            <a:r>
              <a:rPr lang="fr-FR" sz="1700" dirty="0" err="1"/>
              <a:t>GrandeGuerre</a:t>
            </a:r>
            <a:r>
              <a:rPr lang="fr-FR" sz="1700" dirty="0"/>
              <a:t>, centenaire2014, </a:t>
            </a:r>
            <a:r>
              <a:rPr lang="fr-FR" sz="1700" dirty="0" err="1"/>
              <a:t>centenary</a:t>
            </a:r>
            <a:r>
              <a:rPr lang="fr-FR" sz="1700" dirty="0"/>
              <a:t>, </a:t>
            </a:r>
            <a:r>
              <a:rPr lang="fr-FR" sz="1700" dirty="0" err="1"/>
              <a:t>fww</a:t>
            </a:r>
            <a:r>
              <a:rPr lang="fr-FR" sz="1700" dirty="0"/>
              <a:t>, WW1centenary, 1418Centenary, 1ereGuerreMondiale, </a:t>
            </a:r>
            <a:r>
              <a:rPr lang="fr-FR" sz="1700" dirty="0" err="1"/>
              <a:t>WWIcentenary</a:t>
            </a:r>
            <a:r>
              <a:rPr lang="fr-FR" sz="1700" dirty="0"/>
              <a:t>, 1j1p, 11NOV, </a:t>
            </a:r>
            <a:r>
              <a:rPr lang="fr-FR" sz="1700" b="1" dirty="0"/>
              <a:t>11novembre</a:t>
            </a:r>
            <a:r>
              <a:rPr lang="fr-FR" sz="1700" dirty="0"/>
              <a:t>, WWI, </a:t>
            </a:r>
            <a:r>
              <a:rPr lang="fr-FR" sz="1700" dirty="0" err="1"/>
              <a:t>poppies</a:t>
            </a:r>
            <a:r>
              <a:rPr lang="fr-FR" sz="1700" dirty="0"/>
              <a:t>, </a:t>
            </a:r>
            <a:r>
              <a:rPr lang="fr-FR" sz="1700" dirty="0" err="1"/>
              <a:t>WomenHeroesofWWI</a:t>
            </a:r>
            <a:r>
              <a:rPr lang="fr-FR" sz="1700" dirty="0"/>
              <a:t>, </a:t>
            </a:r>
            <a:r>
              <a:rPr lang="fr-FR" sz="1700" dirty="0" err="1"/>
              <a:t>womenofworldwarone</a:t>
            </a:r>
            <a:r>
              <a:rPr lang="fr-FR" sz="1700" dirty="0"/>
              <a:t>, womenofww1, </a:t>
            </a:r>
            <a:r>
              <a:rPr lang="fr-FR" sz="1700" dirty="0" err="1"/>
              <a:t>womenofwwi</a:t>
            </a:r>
            <a:r>
              <a:rPr lang="fr-FR" sz="1700" dirty="0"/>
              <a:t>, womenww1, ww1athome, </a:t>
            </a:r>
            <a:r>
              <a:rPr lang="fr-FR" sz="1700" dirty="0" err="1"/>
              <a:t>greatwar</a:t>
            </a:r>
            <a:r>
              <a:rPr lang="fr-FR" sz="1700" dirty="0"/>
              <a:t>, 100years, </a:t>
            </a:r>
            <a:r>
              <a:rPr lang="fr-FR" sz="1700" dirty="0" err="1"/>
              <a:t>firstworldwar</a:t>
            </a:r>
            <a:endParaRPr lang="fr-FR" sz="1700" dirty="0"/>
          </a:p>
        </p:txBody>
      </p:sp>
    </p:spTree>
    <p:extLst>
      <p:ext uri="{BB962C8B-B14F-4D97-AF65-F5344CB8AC3E}">
        <p14:creationId xmlns:p14="http://schemas.microsoft.com/office/powerpoint/2010/main" val="1199512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#ww1 - Méthodologie (analyse)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Préparation des données</a:t>
            </a:r>
          </a:p>
          <a:p>
            <a:pPr lvl="1"/>
            <a:r>
              <a:rPr lang="fr-FR" dirty="0"/>
              <a:t>MySQL / </a:t>
            </a:r>
            <a:r>
              <a:rPr lang="fr-FR" dirty="0" err="1"/>
              <a:t>OpenRefine</a:t>
            </a:r>
            <a:r>
              <a:rPr lang="fr-FR" dirty="0"/>
              <a:t> / tableurs / éditeur </a:t>
            </a:r>
            <a:r>
              <a:rPr lang="fr-FR" dirty="0" smtClean="0"/>
              <a:t>texte</a:t>
            </a:r>
          </a:p>
          <a:p>
            <a:pPr lvl="1"/>
            <a:endParaRPr lang="fr-FR" dirty="0"/>
          </a:p>
          <a:p>
            <a:r>
              <a:rPr lang="fr-FR" dirty="0"/>
              <a:t>Classification hiérarchique descendante</a:t>
            </a:r>
          </a:p>
          <a:p>
            <a:pPr lvl="1"/>
            <a:r>
              <a:rPr lang="fr-FR" dirty="0"/>
              <a:t>Méthode </a:t>
            </a:r>
            <a:r>
              <a:rPr lang="fr-FR" dirty="0" err="1"/>
              <a:t>Reinert</a:t>
            </a:r>
            <a:r>
              <a:rPr lang="fr-FR" dirty="0"/>
              <a:t> telle qu’implémentée dans </a:t>
            </a:r>
            <a:r>
              <a:rPr lang="fr-FR" dirty="0" err="1"/>
              <a:t>IRaMuTeQ</a:t>
            </a:r>
            <a:endParaRPr lang="fr-FR" dirty="0"/>
          </a:p>
          <a:p>
            <a:pPr lvl="1"/>
            <a:r>
              <a:rPr lang="fr-FR" dirty="0"/>
              <a:t>Nécessite une longue préparation des données et des métadonnées</a:t>
            </a:r>
          </a:p>
          <a:p>
            <a:pPr lvl="1"/>
            <a:r>
              <a:rPr lang="fr-FR" dirty="0"/>
              <a:t>Retrait des noms de compte et des </a:t>
            </a:r>
            <a:r>
              <a:rPr lang="fr-FR" dirty="0" err="1" smtClean="0"/>
              <a:t>hashtags</a:t>
            </a:r>
            <a:endParaRPr lang="fr-FR" dirty="0" smtClean="0"/>
          </a:p>
          <a:p>
            <a:pPr lvl="1"/>
            <a:endParaRPr lang="fr-FR" dirty="0"/>
          </a:p>
          <a:p>
            <a:r>
              <a:rPr lang="fr-FR" dirty="0"/>
              <a:t>Logiciel de visualisation réseaux</a:t>
            </a:r>
          </a:p>
          <a:p>
            <a:pPr lvl="1"/>
            <a:r>
              <a:rPr lang="fr-FR" dirty="0"/>
              <a:t>Nécessite export sous forme de relation</a:t>
            </a:r>
          </a:p>
          <a:p>
            <a:pPr lvl="2"/>
            <a:r>
              <a:rPr lang="fr-FR" dirty="0"/>
              <a:t>une mention d’un autre compte ou un </a:t>
            </a:r>
            <a:r>
              <a:rPr lang="fr-FR" dirty="0" err="1"/>
              <a:t>retweet</a:t>
            </a:r>
            <a:r>
              <a:rPr lang="fr-FR" dirty="0"/>
              <a:t> = une relation</a:t>
            </a:r>
          </a:p>
          <a:p>
            <a:pPr lvl="1"/>
            <a:r>
              <a:rPr lang="fr-FR" dirty="0" err="1"/>
              <a:t>Gephi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699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6347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Dans quelle mesure des utilisateurs de </a:t>
            </a:r>
            <a:r>
              <a:rPr lang="fr-FR" dirty="0" err="1" smtClean="0"/>
              <a:t>Twitter</a:t>
            </a:r>
            <a:r>
              <a:rPr lang="fr-FR" dirty="0" smtClean="0"/>
              <a:t> se réapproprient le Centenaire?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8114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Centenaire et </a:t>
            </a:r>
            <a:r>
              <a:rPr lang="fr-FR" dirty="0" err="1" smtClean="0"/>
              <a:t>Twitter</a:t>
            </a:r>
            <a:r>
              <a:rPr lang="fr-FR" dirty="0" smtClean="0"/>
              <a:t>: généralités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1505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nombre de </a:t>
            </a:r>
            <a:r>
              <a:rPr lang="fr-FR" dirty="0" err="1" smtClean="0"/>
              <a:t>tweets</a:t>
            </a:r>
            <a:r>
              <a:rPr lang="fr-FR" dirty="0" smtClean="0"/>
              <a:t> (avec RT)</a:t>
            </a:r>
            <a:endParaRPr lang="fr-FR" dirty="0"/>
          </a:p>
        </p:txBody>
      </p:sp>
      <p:graphicFrame>
        <p:nvGraphicFramePr>
          <p:cNvPr id="10" name="Espace réservé du contenu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615892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687237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té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PPT_UNIL_2014.potx</Template>
  <TotalTime>490</TotalTime>
  <Words>1147</Words>
  <Application>Microsoft Macintosh PowerPoint</Application>
  <PresentationFormat>Présentation à l'écran (4:3)</PresentationFormat>
  <Paragraphs>176</Paragraphs>
  <Slides>26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Clarté</vt:lpstr>
      <vt:lpstr>Echos du centenaire sur le web et sur twitter</vt:lpstr>
      <vt:lpstr>Introduction</vt:lpstr>
      <vt:lpstr>#ww1 - Le Centenaire de la Grande Guerre sur Twitter</vt:lpstr>
      <vt:lpstr>Twitter?</vt:lpstr>
      <vt:lpstr>#ww1 - Méthodologie (collecte)</vt:lpstr>
      <vt:lpstr>#ww1 - Méthodologie (analyse)</vt:lpstr>
      <vt:lpstr>Dans quelle mesure des utilisateurs de Twitter se réapproprient le Centenaire?</vt:lpstr>
      <vt:lpstr>Le Centenaire et Twitter: généralités</vt:lpstr>
      <vt:lpstr>Le nombre de tweets (avec RT)</vt:lpstr>
      <vt:lpstr>Le nombre de tweets (sans RT)</vt:lpstr>
      <vt:lpstr>La répartition linguistique</vt:lpstr>
      <vt:lpstr>Le Centenaire sur Twitter: quelques conclusions</vt:lpstr>
      <vt:lpstr>Le cas du 11 novembre</vt:lpstr>
      <vt:lpstr>Le 11 novembre</vt:lpstr>
      <vt:lpstr>Les mots du 11 novembre</vt:lpstr>
      <vt:lpstr>Les liens (11 novembre 2015)</vt:lpstr>
      <vt:lpstr>Les liens les plus tweetés</vt:lpstr>
      <vt:lpstr>Qui tweete des URLs?</vt:lpstr>
      <vt:lpstr>Le contenu des pages web (FR)</vt:lpstr>
      <vt:lpstr>Cérémonie et hommage aux poilus</vt:lpstr>
      <vt:lpstr>Présentation PowerPoint</vt:lpstr>
      <vt:lpstr>Présentation PowerPoint</vt:lpstr>
      <vt:lpstr>Présentation PowerPoint</vt:lpstr>
      <vt:lpstr>Conclusion</vt:lpstr>
      <vt:lpstr>Phénomènes visibles et invisibles</vt:lpstr>
      <vt:lpstr>Lieux de mémoire en ligne?</vt:lpstr>
    </vt:vector>
  </TitlesOfParts>
  <Company>Université de Lausanne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Echos du centenaire sur le web et sur twitter</dc:title>
  <dc:creator>Frédéric Clavert</dc:creator>
  <cp:lastModifiedBy>Frédéric Clavert</cp:lastModifiedBy>
  <cp:revision>110</cp:revision>
  <dcterms:created xsi:type="dcterms:W3CDTF">2016-03-23T07:32:31Z</dcterms:created>
  <dcterms:modified xsi:type="dcterms:W3CDTF">2016-03-24T10:11:23Z</dcterms:modified>
</cp:coreProperties>
</file>