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1" r:id="rId3"/>
    <p:sldId id="262" r:id="rId4"/>
    <p:sldId id="263" r:id="rId5"/>
    <p:sldId id="265" r:id="rId6"/>
    <p:sldId id="264" r:id="rId7"/>
    <p:sldId id="267" r:id="rId8"/>
    <p:sldId id="268" r:id="rId9"/>
    <p:sldId id="266" r:id="rId10"/>
    <p:sldId id="260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" id="{D2A69CD0-1C57-934A-8273-C8CE15FB80A5}">
          <p14:sldIdLst>
            <p14:sldId id="257"/>
            <p14:sldId id="261"/>
            <p14:sldId id="262"/>
            <p14:sldId id="263"/>
          </p14:sldIdLst>
        </p14:section>
        <p14:section name="Méthodologie" id="{6BD308C0-FF81-F049-BE42-6CE2CDC09552}">
          <p14:sldIdLst>
            <p14:sldId id="265"/>
            <p14:sldId id="264"/>
            <p14:sldId id="267"/>
            <p14:sldId id="268"/>
            <p14:sldId id="266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21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-344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rusilla:Users:fclavert:switchdrive:ww1:20160501_RicercheStoriche:DATA:Temporalit&#233;_g&#233;n&#233;ra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rusilla:Users:fclavert:switchdrive:ww1:20160501_RicercheStoriche:DATA:Chi2DatesFR-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2"/>
              </a:solidFill>
            </a:ln>
            <a:effectLst/>
          </c:spPr>
          <c:invertIfNegative val="0"/>
          <c:cat>
            <c:numRef>
              <c:f>Feuil1!$A$1:$A$727</c:f>
              <c:numCache>
                <c:formatCode>m/d/yy</c:formatCode>
                <c:ptCount val="727"/>
                <c:pt idx="0">
                  <c:v>41730.0</c:v>
                </c:pt>
                <c:pt idx="1">
                  <c:v>41731.0</c:v>
                </c:pt>
                <c:pt idx="2">
                  <c:v>41732.0</c:v>
                </c:pt>
                <c:pt idx="3">
                  <c:v>41733.0</c:v>
                </c:pt>
                <c:pt idx="4">
                  <c:v>41734.0</c:v>
                </c:pt>
                <c:pt idx="5">
                  <c:v>41735.0</c:v>
                </c:pt>
                <c:pt idx="6">
                  <c:v>41736.0</c:v>
                </c:pt>
                <c:pt idx="7">
                  <c:v>41737.0</c:v>
                </c:pt>
                <c:pt idx="8">
                  <c:v>41738.0</c:v>
                </c:pt>
                <c:pt idx="9">
                  <c:v>41739.0</c:v>
                </c:pt>
                <c:pt idx="10">
                  <c:v>41740.0</c:v>
                </c:pt>
                <c:pt idx="11">
                  <c:v>41741.0</c:v>
                </c:pt>
                <c:pt idx="12">
                  <c:v>41742.0</c:v>
                </c:pt>
                <c:pt idx="13">
                  <c:v>41743.0</c:v>
                </c:pt>
                <c:pt idx="14">
                  <c:v>41744.0</c:v>
                </c:pt>
                <c:pt idx="15">
                  <c:v>41745.0</c:v>
                </c:pt>
                <c:pt idx="16">
                  <c:v>41746.0</c:v>
                </c:pt>
                <c:pt idx="17">
                  <c:v>41747.0</c:v>
                </c:pt>
                <c:pt idx="18">
                  <c:v>41748.0</c:v>
                </c:pt>
                <c:pt idx="19">
                  <c:v>41749.0</c:v>
                </c:pt>
                <c:pt idx="20">
                  <c:v>41750.0</c:v>
                </c:pt>
                <c:pt idx="21">
                  <c:v>41751.0</c:v>
                </c:pt>
                <c:pt idx="22">
                  <c:v>41752.0</c:v>
                </c:pt>
                <c:pt idx="23">
                  <c:v>41753.0</c:v>
                </c:pt>
                <c:pt idx="24">
                  <c:v>41754.0</c:v>
                </c:pt>
                <c:pt idx="25">
                  <c:v>41755.0</c:v>
                </c:pt>
                <c:pt idx="26">
                  <c:v>41756.0</c:v>
                </c:pt>
                <c:pt idx="27">
                  <c:v>41757.0</c:v>
                </c:pt>
                <c:pt idx="28">
                  <c:v>41758.0</c:v>
                </c:pt>
                <c:pt idx="29">
                  <c:v>41759.0</c:v>
                </c:pt>
                <c:pt idx="30">
                  <c:v>41760.0</c:v>
                </c:pt>
                <c:pt idx="31">
                  <c:v>41761.0</c:v>
                </c:pt>
                <c:pt idx="32">
                  <c:v>41762.0</c:v>
                </c:pt>
                <c:pt idx="33">
                  <c:v>41763.0</c:v>
                </c:pt>
                <c:pt idx="34">
                  <c:v>41764.0</c:v>
                </c:pt>
                <c:pt idx="35">
                  <c:v>41765.0</c:v>
                </c:pt>
                <c:pt idx="36">
                  <c:v>41766.0</c:v>
                </c:pt>
                <c:pt idx="37">
                  <c:v>41768.0</c:v>
                </c:pt>
                <c:pt idx="38">
                  <c:v>41769.0</c:v>
                </c:pt>
                <c:pt idx="39">
                  <c:v>41770.0</c:v>
                </c:pt>
                <c:pt idx="40">
                  <c:v>41771.0</c:v>
                </c:pt>
                <c:pt idx="41">
                  <c:v>41772.0</c:v>
                </c:pt>
                <c:pt idx="42">
                  <c:v>41773.0</c:v>
                </c:pt>
                <c:pt idx="43">
                  <c:v>41774.0</c:v>
                </c:pt>
                <c:pt idx="44">
                  <c:v>41775.0</c:v>
                </c:pt>
                <c:pt idx="45">
                  <c:v>41776.0</c:v>
                </c:pt>
                <c:pt idx="46">
                  <c:v>41777.0</c:v>
                </c:pt>
                <c:pt idx="47">
                  <c:v>41778.0</c:v>
                </c:pt>
                <c:pt idx="48">
                  <c:v>41779.0</c:v>
                </c:pt>
                <c:pt idx="49">
                  <c:v>41780.0</c:v>
                </c:pt>
                <c:pt idx="50">
                  <c:v>41782.0</c:v>
                </c:pt>
                <c:pt idx="51">
                  <c:v>41783.0</c:v>
                </c:pt>
                <c:pt idx="52">
                  <c:v>41784.0</c:v>
                </c:pt>
                <c:pt idx="53">
                  <c:v>41785.0</c:v>
                </c:pt>
                <c:pt idx="54">
                  <c:v>41786.0</c:v>
                </c:pt>
                <c:pt idx="55">
                  <c:v>41787.0</c:v>
                </c:pt>
                <c:pt idx="56">
                  <c:v>41788.0</c:v>
                </c:pt>
                <c:pt idx="57">
                  <c:v>41789.0</c:v>
                </c:pt>
                <c:pt idx="58">
                  <c:v>41790.0</c:v>
                </c:pt>
                <c:pt idx="59">
                  <c:v>41791.0</c:v>
                </c:pt>
                <c:pt idx="60">
                  <c:v>41792.0</c:v>
                </c:pt>
                <c:pt idx="61">
                  <c:v>41793.0</c:v>
                </c:pt>
                <c:pt idx="62">
                  <c:v>41794.0</c:v>
                </c:pt>
                <c:pt idx="63">
                  <c:v>41795.0</c:v>
                </c:pt>
                <c:pt idx="64">
                  <c:v>41796.0</c:v>
                </c:pt>
                <c:pt idx="65">
                  <c:v>41797.0</c:v>
                </c:pt>
                <c:pt idx="66">
                  <c:v>41798.0</c:v>
                </c:pt>
                <c:pt idx="67">
                  <c:v>41799.0</c:v>
                </c:pt>
                <c:pt idx="68">
                  <c:v>41800.0</c:v>
                </c:pt>
                <c:pt idx="69">
                  <c:v>41801.0</c:v>
                </c:pt>
                <c:pt idx="70">
                  <c:v>41802.0</c:v>
                </c:pt>
                <c:pt idx="71">
                  <c:v>41803.0</c:v>
                </c:pt>
                <c:pt idx="72">
                  <c:v>41804.0</c:v>
                </c:pt>
                <c:pt idx="73">
                  <c:v>41805.0</c:v>
                </c:pt>
                <c:pt idx="74">
                  <c:v>41806.0</c:v>
                </c:pt>
                <c:pt idx="75">
                  <c:v>41807.0</c:v>
                </c:pt>
                <c:pt idx="76">
                  <c:v>41808.0</c:v>
                </c:pt>
                <c:pt idx="77">
                  <c:v>41809.0</c:v>
                </c:pt>
                <c:pt idx="78">
                  <c:v>41810.0</c:v>
                </c:pt>
                <c:pt idx="79">
                  <c:v>41811.0</c:v>
                </c:pt>
                <c:pt idx="80">
                  <c:v>41812.0</c:v>
                </c:pt>
                <c:pt idx="81">
                  <c:v>41813.0</c:v>
                </c:pt>
                <c:pt idx="82">
                  <c:v>41814.0</c:v>
                </c:pt>
                <c:pt idx="83">
                  <c:v>41815.0</c:v>
                </c:pt>
                <c:pt idx="84">
                  <c:v>41816.0</c:v>
                </c:pt>
                <c:pt idx="85">
                  <c:v>41817.0</c:v>
                </c:pt>
                <c:pt idx="86">
                  <c:v>41818.0</c:v>
                </c:pt>
                <c:pt idx="87">
                  <c:v>41819.0</c:v>
                </c:pt>
                <c:pt idx="88">
                  <c:v>41820.0</c:v>
                </c:pt>
                <c:pt idx="89">
                  <c:v>41821.0</c:v>
                </c:pt>
                <c:pt idx="90">
                  <c:v>41822.0</c:v>
                </c:pt>
                <c:pt idx="91">
                  <c:v>41823.0</c:v>
                </c:pt>
                <c:pt idx="92">
                  <c:v>41824.0</c:v>
                </c:pt>
                <c:pt idx="93">
                  <c:v>41825.0</c:v>
                </c:pt>
                <c:pt idx="94">
                  <c:v>41826.0</c:v>
                </c:pt>
                <c:pt idx="95">
                  <c:v>41827.0</c:v>
                </c:pt>
                <c:pt idx="96">
                  <c:v>41828.0</c:v>
                </c:pt>
                <c:pt idx="97">
                  <c:v>41829.0</c:v>
                </c:pt>
                <c:pt idx="98">
                  <c:v>41830.0</c:v>
                </c:pt>
                <c:pt idx="99">
                  <c:v>41831.0</c:v>
                </c:pt>
                <c:pt idx="100">
                  <c:v>41832.0</c:v>
                </c:pt>
                <c:pt idx="101">
                  <c:v>41833.0</c:v>
                </c:pt>
                <c:pt idx="102">
                  <c:v>41834.0</c:v>
                </c:pt>
                <c:pt idx="103">
                  <c:v>41835.0</c:v>
                </c:pt>
                <c:pt idx="104">
                  <c:v>41836.0</c:v>
                </c:pt>
                <c:pt idx="105">
                  <c:v>41837.0</c:v>
                </c:pt>
                <c:pt idx="106">
                  <c:v>41838.0</c:v>
                </c:pt>
                <c:pt idx="107">
                  <c:v>41839.0</c:v>
                </c:pt>
                <c:pt idx="108">
                  <c:v>41840.0</c:v>
                </c:pt>
                <c:pt idx="109">
                  <c:v>41841.0</c:v>
                </c:pt>
                <c:pt idx="110">
                  <c:v>41843.0</c:v>
                </c:pt>
                <c:pt idx="111">
                  <c:v>41844.0</c:v>
                </c:pt>
                <c:pt idx="112">
                  <c:v>41845.0</c:v>
                </c:pt>
                <c:pt idx="113">
                  <c:v>41846.0</c:v>
                </c:pt>
                <c:pt idx="114">
                  <c:v>41847.0</c:v>
                </c:pt>
                <c:pt idx="115">
                  <c:v>41848.0</c:v>
                </c:pt>
                <c:pt idx="116">
                  <c:v>41849.0</c:v>
                </c:pt>
                <c:pt idx="117">
                  <c:v>41850.0</c:v>
                </c:pt>
                <c:pt idx="118">
                  <c:v>41851.0</c:v>
                </c:pt>
                <c:pt idx="119">
                  <c:v>41852.0</c:v>
                </c:pt>
                <c:pt idx="120">
                  <c:v>41853.0</c:v>
                </c:pt>
                <c:pt idx="121">
                  <c:v>41854.0</c:v>
                </c:pt>
                <c:pt idx="122">
                  <c:v>41855.0</c:v>
                </c:pt>
                <c:pt idx="123">
                  <c:v>41856.0</c:v>
                </c:pt>
                <c:pt idx="124">
                  <c:v>41857.0</c:v>
                </c:pt>
                <c:pt idx="125">
                  <c:v>41858.0</c:v>
                </c:pt>
                <c:pt idx="126">
                  <c:v>41859.0</c:v>
                </c:pt>
                <c:pt idx="127">
                  <c:v>41860.0</c:v>
                </c:pt>
                <c:pt idx="128">
                  <c:v>41861.0</c:v>
                </c:pt>
                <c:pt idx="129">
                  <c:v>41862.0</c:v>
                </c:pt>
                <c:pt idx="130">
                  <c:v>41863.0</c:v>
                </c:pt>
                <c:pt idx="131">
                  <c:v>41864.0</c:v>
                </c:pt>
                <c:pt idx="132">
                  <c:v>41865.0</c:v>
                </c:pt>
                <c:pt idx="133">
                  <c:v>41866.0</c:v>
                </c:pt>
                <c:pt idx="134">
                  <c:v>41867.0</c:v>
                </c:pt>
                <c:pt idx="135">
                  <c:v>41868.0</c:v>
                </c:pt>
                <c:pt idx="136">
                  <c:v>41869.0</c:v>
                </c:pt>
                <c:pt idx="137">
                  <c:v>41870.0</c:v>
                </c:pt>
                <c:pt idx="138">
                  <c:v>41871.0</c:v>
                </c:pt>
                <c:pt idx="139">
                  <c:v>41872.0</c:v>
                </c:pt>
                <c:pt idx="140">
                  <c:v>41873.0</c:v>
                </c:pt>
                <c:pt idx="141">
                  <c:v>41874.0</c:v>
                </c:pt>
                <c:pt idx="142">
                  <c:v>41875.0</c:v>
                </c:pt>
                <c:pt idx="143">
                  <c:v>41876.0</c:v>
                </c:pt>
                <c:pt idx="144">
                  <c:v>41877.0</c:v>
                </c:pt>
                <c:pt idx="145">
                  <c:v>41878.0</c:v>
                </c:pt>
                <c:pt idx="146">
                  <c:v>41879.0</c:v>
                </c:pt>
                <c:pt idx="147">
                  <c:v>41880.0</c:v>
                </c:pt>
                <c:pt idx="148">
                  <c:v>41881.0</c:v>
                </c:pt>
                <c:pt idx="149">
                  <c:v>41882.0</c:v>
                </c:pt>
                <c:pt idx="150">
                  <c:v>41883.0</c:v>
                </c:pt>
                <c:pt idx="151">
                  <c:v>41884.0</c:v>
                </c:pt>
                <c:pt idx="152">
                  <c:v>41885.0</c:v>
                </c:pt>
                <c:pt idx="153">
                  <c:v>41886.0</c:v>
                </c:pt>
                <c:pt idx="154">
                  <c:v>41887.0</c:v>
                </c:pt>
                <c:pt idx="155">
                  <c:v>41888.0</c:v>
                </c:pt>
                <c:pt idx="156">
                  <c:v>41889.0</c:v>
                </c:pt>
                <c:pt idx="157">
                  <c:v>41890.0</c:v>
                </c:pt>
                <c:pt idx="158">
                  <c:v>41891.0</c:v>
                </c:pt>
                <c:pt idx="159">
                  <c:v>41892.0</c:v>
                </c:pt>
                <c:pt idx="160">
                  <c:v>41893.0</c:v>
                </c:pt>
                <c:pt idx="161">
                  <c:v>41894.0</c:v>
                </c:pt>
                <c:pt idx="162">
                  <c:v>41895.0</c:v>
                </c:pt>
                <c:pt idx="163">
                  <c:v>41896.0</c:v>
                </c:pt>
                <c:pt idx="164">
                  <c:v>41897.0</c:v>
                </c:pt>
                <c:pt idx="165">
                  <c:v>41898.0</c:v>
                </c:pt>
                <c:pt idx="166">
                  <c:v>41899.0</c:v>
                </c:pt>
                <c:pt idx="167">
                  <c:v>41900.0</c:v>
                </c:pt>
                <c:pt idx="168">
                  <c:v>41901.0</c:v>
                </c:pt>
                <c:pt idx="169">
                  <c:v>41902.0</c:v>
                </c:pt>
                <c:pt idx="170">
                  <c:v>41903.0</c:v>
                </c:pt>
                <c:pt idx="171">
                  <c:v>41904.0</c:v>
                </c:pt>
                <c:pt idx="172">
                  <c:v>41905.0</c:v>
                </c:pt>
                <c:pt idx="173">
                  <c:v>41906.0</c:v>
                </c:pt>
                <c:pt idx="174">
                  <c:v>41907.0</c:v>
                </c:pt>
                <c:pt idx="175">
                  <c:v>41908.0</c:v>
                </c:pt>
                <c:pt idx="176">
                  <c:v>41909.0</c:v>
                </c:pt>
                <c:pt idx="177">
                  <c:v>41910.0</c:v>
                </c:pt>
                <c:pt idx="178">
                  <c:v>41911.0</c:v>
                </c:pt>
                <c:pt idx="179">
                  <c:v>41912.0</c:v>
                </c:pt>
                <c:pt idx="180">
                  <c:v>41913.0</c:v>
                </c:pt>
                <c:pt idx="181">
                  <c:v>41914.0</c:v>
                </c:pt>
                <c:pt idx="182">
                  <c:v>41915.0</c:v>
                </c:pt>
                <c:pt idx="183">
                  <c:v>41916.0</c:v>
                </c:pt>
                <c:pt idx="184">
                  <c:v>41917.0</c:v>
                </c:pt>
                <c:pt idx="185">
                  <c:v>41918.0</c:v>
                </c:pt>
                <c:pt idx="186">
                  <c:v>41919.0</c:v>
                </c:pt>
                <c:pt idx="187">
                  <c:v>41920.0</c:v>
                </c:pt>
                <c:pt idx="188">
                  <c:v>41921.0</c:v>
                </c:pt>
                <c:pt idx="189">
                  <c:v>41922.0</c:v>
                </c:pt>
                <c:pt idx="190">
                  <c:v>41923.0</c:v>
                </c:pt>
                <c:pt idx="191">
                  <c:v>41924.0</c:v>
                </c:pt>
                <c:pt idx="192">
                  <c:v>41925.0</c:v>
                </c:pt>
                <c:pt idx="193">
                  <c:v>41926.0</c:v>
                </c:pt>
                <c:pt idx="194">
                  <c:v>41927.0</c:v>
                </c:pt>
                <c:pt idx="195">
                  <c:v>41928.0</c:v>
                </c:pt>
                <c:pt idx="196">
                  <c:v>41929.0</c:v>
                </c:pt>
                <c:pt idx="197">
                  <c:v>41930.0</c:v>
                </c:pt>
                <c:pt idx="198">
                  <c:v>41931.0</c:v>
                </c:pt>
                <c:pt idx="199">
                  <c:v>41932.0</c:v>
                </c:pt>
                <c:pt idx="200">
                  <c:v>41933.0</c:v>
                </c:pt>
                <c:pt idx="201">
                  <c:v>41934.0</c:v>
                </c:pt>
                <c:pt idx="202">
                  <c:v>41935.0</c:v>
                </c:pt>
                <c:pt idx="203">
                  <c:v>41936.0</c:v>
                </c:pt>
                <c:pt idx="204">
                  <c:v>41937.0</c:v>
                </c:pt>
                <c:pt idx="205">
                  <c:v>41938.0</c:v>
                </c:pt>
                <c:pt idx="206">
                  <c:v>41939.0</c:v>
                </c:pt>
                <c:pt idx="207">
                  <c:v>41940.0</c:v>
                </c:pt>
                <c:pt idx="208">
                  <c:v>41941.0</c:v>
                </c:pt>
                <c:pt idx="209">
                  <c:v>41942.0</c:v>
                </c:pt>
                <c:pt idx="210">
                  <c:v>41943.0</c:v>
                </c:pt>
                <c:pt idx="211">
                  <c:v>41944.0</c:v>
                </c:pt>
                <c:pt idx="212">
                  <c:v>41945.0</c:v>
                </c:pt>
                <c:pt idx="213">
                  <c:v>41946.0</c:v>
                </c:pt>
                <c:pt idx="214">
                  <c:v>41947.0</c:v>
                </c:pt>
                <c:pt idx="215">
                  <c:v>41948.0</c:v>
                </c:pt>
                <c:pt idx="216">
                  <c:v>41949.0</c:v>
                </c:pt>
                <c:pt idx="217">
                  <c:v>41950.0</c:v>
                </c:pt>
                <c:pt idx="218">
                  <c:v>41951.0</c:v>
                </c:pt>
                <c:pt idx="219">
                  <c:v>41952.0</c:v>
                </c:pt>
                <c:pt idx="220">
                  <c:v>41953.0</c:v>
                </c:pt>
                <c:pt idx="221">
                  <c:v>41954.0</c:v>
                </c:pt>
                <c:pt idx="222">
                  <c:v>41955.0</c:v>
                </c:pt>
                <c:pt idx="223">
                  <c:v>41956.0</c:v>
                </c:pt>
                <c:pt idx="224">
                  <c:v>41957.0</c:v>
                </c:pt>
                <c:pt idx="225">
                  <c:v>41958.0</c:v>
                </c:pt>
                <c:pt idx="226">
                  <c:v>41959.0</c:v>
                </c:pt>
                <c:pt idx="227">
                  <c:v>41960.0</c:v>
                </c:pt>
                <c:pt idx="228">
                  <c:v>41961.0</c:v>
                </c:pt>
                <c:pt idx="229">
                  <c:v>41962.0</c:v>
                </c:pt>
                <c:pt idx="230">
                  <c:v>41963.0</c:v>
                </c:pt>
                <c:pt idx="231">
                  <c:v>41969.0</c:v>
                </c:pt>
                <c:pt idx="232">
                  <c:v>41970.0</c:v>
                </c:pt>
                <c:pt idx="233">
                  <c:v>41971.0</c:v>
                </c:pt>
                <c:pt idx="234">
                  <c:v>41972.0</c:v>
                </c:pt>
                <c:pt idx="235">
                  <c:v>41973.0</c:v>
                </c:pt>
                <c:pt idx="236">
                  <c:v>41974.0</c:v>
                </c:pt>
                <c:pt idx="237">
                  <c:v>41975.0</c:v>
                </c:pt>
                <c:pt idx="238">
                  <c:v>41976.0</c:v>
                </c:pt>
                <c:pt idx="239">
                  <c:v>41977.0</c:v>
                </c:pt>
                <c:pt idx="240">
                  <c:v>41978.0</c:v>
                </c:pt>
                <c:pt idx="241">
                  <c:v>41979.0</c:v>
                </c:pt>
                <c:pt idx="242">
                  <c:v>41980.0</c:v>
                </c:pt>
                <c:pt idx="243">
                  <c:v>41981.0</c:v>
                </c:pt>
                <c:pt idx="244">
                  <c:v>41982.0</c:v>
                </c:pt>
                <c:pt idx="245">
                  <c:v>41983.0</c:v>
                </c:pt>
                <c:pt idx="246">
                  <c:v>41984.0</c:v>
                </c:pt>
                <c:pt idx="247">
                  <c:v>41985.0</c:v>
                </c:pt>
                <c:pt idx="248">
                  <c:v>41986.0</c:v>
                </c:pt>
                <c:pt idx="249">
                  <c:v>41987.0</c:v>
                </c:pt>
                <c:pt idx="250">
                  <c:v>41988.0</c:v>
                </c:pt>
                <c:pt idx="251">
                  <c:v>41989.0</c:v>
                </c:pt>
                <c:pt idx="252">
                  <c:v>41990.0</c:v>
                </c:pt>
                <c:pt idx="253">
                  <c:v>41991.0</c:v>
                </c:pt>
                <c:pt idx="254">
                  <c:v>41992.0</c:v>
                </c:pt>
                <c:pt idx="255">
                  <c:v>41993.0</c:v>
                </c:pt>
                <c:pt idx="256">
                  <c:v>41994.0</c:v>
                </c:pt>
                <c:pt idx="257">
                  <c:v>41995.0</c:v>
                </c:pt>
                <c:pt idx="258">
                  <c:v>41996.0</c:v>
                </c:pt>
                <c:pt idx="259">
                  <c:v>41997.0</c:v>
                </c:pt>
                <c:pt idx="260">
                  <c:v>41998.0</c:v>
                </c:pt>
                <c:pt idx="261">
                  <c:v>41999.0</c:v>
                </c:pt>
                <c:pt idx="262">
                  <c:v>42000.0</c:v>
                </c:pt>
                <c:pt idx="263">
                  <c:v>42001.0</c:v>
                </c:pt>
                <c:pt idx="264">
                  <c:v>42002.0</c:v>
                </c:pt>
                <c:pt idx="265">
                  <c:v>42003.0</c:v>
                </c:pt>
                <c:pt idx="266">
                  <c:v>42004.0</c:v>
                </c:pt>
                <c:pt idx="267">
                  <c:v>42005.0</c:v>
                </c:pt>
                <c:pt idx="268">
                  <c:v>42006.0</c:v>
                </c:pt>
                <c:pt idx="269">
                  <c:v>42007.0</c:v>
                </c:pt>
                <c:pt idx="270">
                  <c:v>42008.0</c:v>
                </c:pt>
                <c:pt idx="271">
                  <c:v>42009.0</c:v>
                </c:pt>
                <c:pt idx="272">
                  <c:v>42010.0</c:v>
                </c:pt>
                <c:pt idx="273">
                  <c:v>42011.0</c:v>
                </c:pt>
                <c:pt idx="274">
                  <c:v>42012.0</c:v>
                </c:pt>
                <c:pt idx="275">
                  <c:v>42013.0</c:v>
                </c:pt>
                <c:pt idx="276">
                  <c:v>42014.0</c:v>
                </c:pt>
                <c:pt idx="277">
                  <c:v>42015.0</c:v>
                </c:pt>
                <c:pt idx="278">
                  <c:v>42016.0</c:v>
                </c:pt>
                <c:pt idx="279">
                  <c:v>42017.0</c:v>
                </c:pt>
                <c:pt idx="280">
                  <c:v>42018.0</c:v>
                </c:pt>
                <c:pt idx="281">
                  <c:v>42019.0</c:v>
                </c:pt>
                <c:pt idx="282">
                  <c:v>42020.0</c:v>
                </c:pt>
                <c:pt idx="283">
                  <c:v>42021.0</c:v>
                </c:pt>
                <c:pt idx="284">
                  <c:v>42022.0</c:v>
                </c:pt>
                <c:pt idx="285">
                  <c:v>42023.0</c:v>
                </c:pt>
                <c:pt idx="286">
                  <c:v>42024.0</c:v>
                </c:pt>
                <c:pt idx="287">
                  <c:v>42025.0</c:v>
                </c:pt>
                <c:pt idx="288">
                  <c:v>42026.0</c:v>
                </c:pt>
                <c:pt idx="289">
                  <c:v>42027.0</c:v>
                </c:pt>
                <c:pt idx="290">
                  <c:v>42028.0</c:v>
                </c:pt>
                <c:pt idx="291">
                  <c:v>42029.0</c:v>
                </c:pt>
                <c:pt idx="292">
                  <c:v>42030.0</c:v>
                </c:pt>
                <c:pt idx="293">
                  <c:v>42031.0</c:v>
                </c:pt>
                <c:pt idx="294">
                  <c:v>42032.0</c:v>
                </c:pt>
                <c:pt idx="295">
                  <c:v>42033.0</c:v>
                </c:pt>
                <c:pt idx="296">
                  <c:v>42034.0</c:v>
                </c:pt>
                <c:pt idx="297">
                  <c:v>42035.0</c:v>
                </c:pt>
                <c:pt idx="298">
                  <c:v>42036.0</c:v>
                </c:pt>
                <c:pt idx="299">
                  <c:v>42037.0</c:v>
                </c:pt>
                <c:pt idx="300">
                  <c:v>42038.0</c:v>
                </c:pt>
                <c:pt idx="301">
                  <c:v>42039.0</c:v>
                </c:pt>
                <c:pt idx="302">
                  <c:v>42040.0</c:v>
                </c:pt>
                <c:pt idx="303">
                  <c:v>42041.0</c:v>
                </c:pt>
                <c:pt idx="304">
                  <c:v>42042.0</c:v>
                </c:pt>
                <c:pt idx="305">
                  <c:v>42043.0</c:v>
                </c:pt>
                <c:pt idx="306">
                  <c:v>42044.0</c:v>
                </c:pt>
                <c:pt idx="307">
                  <c:v>42045.0</c:v>
                </c:pt>
                <c:pt idx="308">
                  <c:v>42046.0</c:v>
                </c:pt>
                <c:pt idx="309">
                  <c:v>42047.0</c:v>
                </c:pt>
                <c:pt idx="310">
                  <c:v>42048.0</c:v>
                </c:pt>
                <c:pt idx="311">
                  <c:v>42049.0</c:v>
                </c:pt>
                <c:pt idx="312">
                  <c:v>42050.0</c:v>
                </c:pt>
                <c:pt idx="313">
                  <c:v>42051.0</c:v>
                </c:pt>
                <c:pt idx="314">
                  <c:v>42052.0</c:v>
                </c:pt>
                <c:pt idx="315">
                  <c:v>42053.0</c:v>
                </c:pt>
                <c:pt idx="316">
                  <c:v>42054.0</c:v>
                </c:pt>
                <c:pt idx="317">
                  <c:v>42055.0</c:v>
                </c:pt>
                <c:pt idx="318">
                  <c:v>42056.0</c:v>
                </c:pt>
                <c:pt idx="319">
                  <c:v>42057.0</c:v>
                </c:pt>
                <c:pt idx="320">
                  <c:v>42058.0</c:v>
                </c:pt>
                <c:pt idx="321">
                  <c:v>42059.0</c:v>
                </c:pt>
                <c:pt idx="322">
                  <c:v>42060.0</c:v>
                </c:pt>
                <c:pt idx="323">
                  <c:v>42061.0</c:v>
                </c:pt>
                <c:pt idx="324">
                  <c:v>42062.0</c:v>
                </c:pt>
                <c:pt idx="325">
                  <c:v>42063.0</c:v>
                </c:pt>
                <c:pt idx="326">
                  <c:v>42064.0</c:v>
                </c:pt>
                <c:pt idx="327">
                  <c:v>42065.0</c:v>
                </c:pt>
                <c:pt idx="328">
                  <c:v>42066.0</c:v>
                </c:pt>
                <c:pt idx="329">
                  <c:v>42067.0</c:v>
                </c:pt>
                <c:pt idx="330">
                  <c:v>42068.0</c:v>
                </c:pt>
                <c:pt idx="331">
                  <c:v>42069.0</c:v>
                </c:pt>
                <c:pt idx="332">
                  <c:v>42070.0</c:v>
                </c:pt>
                <c:pt idx="333">
                  <c:v>42071.0</c:v>
                </c:pt>
                <c:pt idx="334">
                  <c:v>42072.0</c:v>
                </c:pt>
                <c:pt idx="335">
                  <c:v>42073.0</c:v>
                </c:pt>
                <c:pt idx="336">
                  <c:v>42074.0</c:v>
                </c:pt>
                <c:pt idx="337">
                  <c:v>42075.0</c:v>
                </c:pt>
                <c:pt idx="338">
                  <c:v>42076.0</c:v>
                </c:pt>
                <c:pt idx="339">
                  <c:v>42077.0</c:v>
                </c:pt>
                <c:pt idx="340">
                  <c:v>42078.0</c:v>
                </c:pt>
                <c:pt idx="341">
                  <c:v>42079.0</c:v>
                </c:pt>
                <c:pt idx="342">
                  <c:v>42080.0</c:v>
                </c:pt>
                <c:pt idx="343">
                  <c:v>42081.0</c:v>
                </c:pt>
                <c:pt idx="344">
                  <c:v>42082.0</c:v>
                </c:pt>
                <c:pt idx="345">
                  <c:v>42083.0</c:v>
                </c:pt>
                <c:pt idx="346">
                  <c:v>42084.0</c:v>
                </c:pt>
                <c:pt idx="347">
                  <c:v>42085.0</c:v>
                </c:pt>
                <c:pt idx="348">
                  <c:v>42086.0</c:v>
                </c:pt>
                <c:pt idx="349">
                  <c:v>42087.0</c:v>
                </c:pt>
                <c:pt idx="350">
                  <c:v>42088.0</c:v>
                </c:pt>
                <c:pt idx="351">
                  <c:v>42089.0</c:v>
                </c:pt>
                <c:pt idx="352">
                  <c:v>42090.0</c:v>
                </c:pt>
                <c:pt idx="353">
                  <c:v>42091.0</c:v>
                </c:pt>
                <c:pt idx="354">
                  <c:v>42092.0</c:v>
                </c:pt>
                <c:pt idx="355">
                  <c:v>42093.0</c:v>
                </c:pt>
                <c:pt idx="356">
                  <c:v>42094.0</c:v>
                </c:pt>
                <c:pt idx="357">
                  <c:v>42095.0</c:v>
                </c:pt>
                <c:pt idx="358">
                  <c:v>42096.0</c:v>
                </c:pt>
                <c:pt idx="359">
                  <c:v>42097.0</c:v>
                </c:pt>
                <c:pt idx="360">
                  <c:v>42098.0</c:v>
                </c:pt>
                <c:pt idx="361">
                  <c:v>42099.0</c:v>
                </c:pt>
                <c:pt idx="362">
                  <c:v>42100.0</c:v>
                </c:pt>
                <c:pt idx="363">
                  <c:v>42101.0</c:v>
                </c:pt>
                <c:pt idx="364">
                  <c:v>42102.0</c:v>
                </c:pt>
                <c:pt idx="365">
                  <c:v>42103.0</c:v>
                </c:pt>
                <c:pt idx="366">
                  <c:v>42104.0</c:v>
                </c:pt>
                <c:pt idx="367">
                  <c:v>42105.0</c:v>
                </c:pt>
                <c:pt idx="368">
                  <c:v>42106.0</c:v>
                </c:pt>
                <c:pt idx="369">
                  <c:v>42107.0</c:v>
                </c:pt>
                <c:pt idx="370">
                  <c:v>42108.0</c:v>
                </c:pt>
                <c:pt idx="371">
                  <c:v>42109.0</c:v>
                </c:pt>
                <c:pt idx="372">
                  <c:v>42110.0</c:v>
                </c:pt>
                <c:pt idx="373">
                  <c:v>42116.0</c:v>
                </c:pt>
                <c:pt idx="374">
                  <c:v>42117.0</c:v>
                </c:pt>
                <c:pt idx="375">
                  <c:v>42118.0</c:v>
                </c:pt>
                <c:pt idx="376">
                  <c:v>42119.0</c:v>
                </c:pt>
                <c:pt idx="377">
                  <c:v>42120.0</c:v>
                </c:pt>
                <c:pt idx="378">
                  <c:v>42121.0</c:v>
                </c:pt>
                <c:pt idx="379">
                  <c:v>42122.0</c:v>
                </c:pt>
                <c:pt idx="380">
                  <c:v>42123.0</c:v>
                </c:pt>
                <c:pt idx="381">
                  <c:v>42124.0</c:v>
                </c:pt>
                <c:pt idx="382">
                  <c:v>42125.0</c:v>
                </c:pt>
                <c:pt idx="383">
                  <c:v>42126.0</c:v>
                </c:pt>
                <c:pt idx="384">
                  <c:v>42127.0</c:v>
                </c:pt>
                <c:pt idx="385">
                  <c:v>42128.0</c:v>
                </c:pt>
                <c:pt idx="386">
                  <c:v>42129.0</c:v>
                </c:pt>
                <c:pt idx="387">
                  <c:v>42130.0</c:v>
                </c:pt>
                <c:pt idx="388">
                  <c:v>42131.0</c:v>
                </c:pt>
                <c:pt idx="389">
                  <c:v>42132.0</c:v>
                </c:pt>
                <c:pt idx="390">
                  <c:v>42133.0</c:v>
                </c:pt>
                <c:pt idx="391">
                  <c:v>42134.0</c:v>
                </c:pt>
                <c:pt idx="392">
                  <c:v>42135.0</c:v>
                </c:pt>
                <c:pt idx="393">
                  <c:v>42136.0</c:v>
                </c:pt>
                <c:pt idx="394">
                  <c:v>42137.0</c:v>
                </c:pt>
                <c:pt idx="395">
                  <c:v>42138.0</c:v>
                </c:pt>
                <c:pt idx="396">
                  <c:v>42139.0</c:v>
                </c:pt>
                <c:pt idx="397">
                  <c:v>42140.0</c:v>
                </c:pt>
                <c:pt idx="398">
                  <c:v>42141.0</c:v>
                </c:pt>
                <c:pt idx="399">
                  <c:v>42142.0</c:v>
                </c:pt>
                <c:pt idx="400">
                  <c:v>42143.0</c:v>
                </c:pt>
                <c:pt idx="401">
                  <c:v>42144.0</c:v>
                </c:pt>
                <c:pt idx="402">
                  <c:v>42145.0</c:v>
                </c:pt>
                <c:pt idx="403">
                  <c:v>42146.0</c:v>
                </c:pt>
                <c:pt idx="404">
                  <c:v>42147.0</c:v>
                </c:pt>
                <c:pt idx="405">
                  <c:v>42148.0</c:v>
                </c:pt>
                <c:pt idx="406">
                  <c:v>42149.0</c:v>
                </c:pt>
                <c:pt idx="407">
                  <c:v>42150.0</c:v>
                </c:pt>
                <c:pt idx="408">
                  <c:v>42151.0</c:v>
                </c:pt>
                <c:pt idx="409">
                  <c:v>42152.0</c:v>
                </c:pt>
                <c:pt idx="410">
                  <c:v>42153.0</c:v>
                </c:pt>
                <c:pt idx="411">
                  <c:v>42154.0</c:v>
                </c:pt>
                <c:pt idx="412">
                  <c:v>42155.0</c:v>
                </c:pt>
                <c:pt idx="413">
                  <c:v>42156.0</c:v>
                </c:pt>
                <c:pt idx="414">
                  <c:v>42157.0</c:v>
                </c:pt>
                <c:pt idx="415">
                  <c:v>42158.0</c:v>
                </c:pt>
                <c:pt idx="416">
                  <c:v>42159.0</c:v>
                </c:pt>
                <c:pt idx="417">
                  <c:v>42160.0</c:v>
                </c:pt>
                <c:pt idx="418">
                  <c:v>42161.0</c:v>
                </c:pt>
                <c:pt idx="419">
                  <c:v>42162.0</c:v>
                </c:pt>
                <c:pt idx="420">
                  <c:v>42163.0</c:v>
                </c:pt>
                <c:pt idx="421">
                  <c:v>42164.0</c:v>
                </c:pt>
                <c:pt idx="422">
                  <c:v>42165.0</c:v>
                </c:pt>
                <c:pt idx="423">
                  <c:v>42166.0</c:v>
                </c:pt>
                <c:pt idx="424">
                  <c:v>42167.0</c:v>
                </c:pt>
                <c:pt idx="425">
                  <c:v>42168.0</c:v>
                </c:pt>
                <c:pt idx="426">
                  <c:v>42169.0</c:v>
                </c:pt>
                <c:pt idx="427">
                  <c:v>42170.0</c:v>
                </c:pt>
                <c:pt idx="428">
                  <c:v>42171.0</c:v>
                </c:pt>
                <c:pt idx="429">
                  <c:v>42172.0</c:v>
                </c:pt>
                <c:pt idx="430">
                  <c:v>42173.0</c:v>
                </c:pt>
                <c:pt idx="431">
                  <c:v>42174.0</c:v>
                </c:pt>
                <c:pt idx="432">
                  <c:v>42175.0</c:v>
                </c:pt>
                <c:pt idx="433">
                  <c:v>42176.0</c:v>
                </c:pt>
                <c:pt idx="434">
                  <c:v>42177.0</c:v>
                </c:pt>
                <c:pt idx="435">
                  <c:v>42178.0</c:v>
                </c:pt>
                <c:pt idx="436">
                  <c:v>42179.0</c:v>
                </c:pt>
                <c:pt idx="437">
                  <c:v>42180.0</c:v>
                </c:pt>
                <c:pt idx="438">
                  <c:v>42181.0</c:v>
                </c:pt>
                <c:pt idx="439">
                  <c:v>42182.0</c:v>
                </c:pt>
                <c:pt idx="440">
                  <c:v>42183.0</c:v>
                </c:pt>
                <c:pt idx="441">
                  <c:v>42184.0</c:v>
                </c:pt>
                <c:pt idx="442">
                  <c:v>42185.0</c:v>
                </c:pt>
                <c:pt idx="443">
                  <c:v>42187.0</c:v>
                </c:pt>
                <c:pt idx="444">
                  <c:v>42188.0</c:v>
                </c:pt>
                <c:pt idx="445">
                  <c:v>42189.0</c:v>
                </c:pt>
                <c:pt idx="446">
                  <c:v>42190.0</c:v>
                </c:pt>
                <c:pt idx="447">
                  <c:v>42191.0</c:v>
                </c:pt>
                <c:pt idx="448">
                  <c:v>42192.0</c:v>
                </c:pt>
                <c:pt idx="449">
                  <c:v>42193.0</c:v>
                </c:pt>
                <c:pt idx="450">
                  <c:v>42194.0</c:v>
                </c:pt>
                <c:pt idx="451">
                  <c:v>42195.0</c:v>
                </c:pt>
                <c:pt idx="452">
                  <c:v>42196.0</c:v>
                </c:pt>
                <c:pt idx="453">
                  <c:v>42197.0</c:v>
                </c:pt>
                <c:pt idx="454">
                  <c:v>42198.0</c:v>
                </c:pt>
                <c:pt idx="455">
                  <c:v>42199.0</c:v>
                </c:pt>
                <c:pt idx="456">
                  <c:v>42200.0</c:v>
                </c:pt>
                <c:pt idx="457">
                  <c:v>42201.0</c:v>
                </c:pt>
                <c:pt idx="458">
                  <c:v>42202.0</c:v>
                </c:pt>
                <c:pt idx="459">
                  <c:v>42203.0</c:v>
                </c:pt>
                <c:pt idx="460">
                  <c:v>42204.0</c:v>
                </c:pt>
                <c:pt idx="461">
                  <c:v>42205.0</c:v>
                </c:pt>
                <c:pt idx="462">
                  <c:v>42206.0</c:v>
                </c:pt>
                <c:pt idx="463">
                  <c:v>42207.0</c:v>
                </c:pt>
                <c:pt idx="464">
                  <c:v>42208.0</c:v>
                </c:pt>
                <c:pt idx="465">
                  <c:v>42209.0</c:v>
                </c:pt>
                <c:pt idx="466">
                  <c:v>42210.0</c:v>
                </c:pt>
                <c:pt idx="467">
                  <c:v>42211.0</c:v>
                </c:pt>
                <c:pt idx="468">
                  <c:v>42212.0</c:v>
                </c:pt>
                <c:pt idx="469">
                  <c:v>42213.0</c:v>
                </c:pt>
                <c:pt idx="470">
                  <c:v>42214.0</c:v>
                </c:pt>
                <c:pt idx="471">
                  <c:v>42215.0</c:v>
                </c:pt>
                <c:pt idx="472">
                  <c:v>42216.0</c:v>
                </c:pt>
                <c:pt idx="473">
                  <c:v>42217.0</c:v>
                </c:pt>
                <c:pt idx="474">
                  <c:v>42218.0</c:v>
                </c:pt>
                <c:pt idx="475">
                  <c:v>42219.0</c:v>
                </c:pt>
                <c:pt idx="476">
                  <c:v>42220.0</c:v>
                </c:pt>
                <c:pt idx="477">
                  <c:v>42221.0</c:v>
                </c:pt>
                <c:pt idx="478">
                  <c:v>42222.0</c:v>
                </c:pt>
                <c:pt idx="479">
                  <c:v>42223.0</c:v>
                </c:pt>
                <c:pt idx="480">
                  <c:v>42224.0</c:v>
                </c:pt>
                <c:pt idx="481">
                  <c:v>42225.0</c:v>
                </c:pt>
                <c:pt idx="482">
                  <c:v>42226.0</c:v>
                </c:pt>
                <c:pt idx="483">
                  <c:v>42227.0</c:v>
                </c:pt>
                <c:pt idx="484">
                  <c:v>42228.0</c:v>
                </c:pt>
                <c:pt idx="485">
                  <c:v>42229.0</c:v>
                </c:pt>
                <c:pt idx="486">
                  <c:v>42230.0</c:v>
                </c:pt>
                <c:pt idx="487">
                  <c:v>42231.0</c:v>
                </c:pt>
                <c:pt idx="488">
                  <c:v>42232.0</c:v>
                </c:pt>
                <c:pt idx="489">
                  <c:v>42233.0</c:v>
                </c:pt>
                <c:pt idx="490">
                  <c:v>42234.0</c:v>
                </c:pt>
                <c:pt idx="491">
                  <c:v>42235.0</c:v>
                </c:pt>
                <c:pt idx="492">
                  <c:v>42236.0</c:v>
                </c:pt>
                <c:pt idx="493">
                  <c:v>42237.0</c:v>
                </c:pt>
                <c:pt idx="494">
                  <c:v>42238.0</c:v>
                </c:pt>
                <c:pt idx="495">
                  <c:v>42239.0</c:v>
                </c:pt>
                <c:pt idx="496">
                  <c:v>42240.0</c:v>
                </c:pt>
                <c:pt idx="497">
                  <c:v>42241.0</c:v>
                </c:pt>
                <c:pt idx="498">
                  <c:v>42242.0</c:v>
                </c:pt>
                <c:pt idx="499">
                  <c:v>42243.0</c:v>
                </c:pt>
                <c:pt idx="500">
                  <c:v>42244.0</c:v>
                </c:pt>
                <c:pt idx="501">
                  <c:v>42245.0</c:v>
                </c:pt>
                <c:pt idx="502">
                  <c:v>42246.0</c:v>
                </c:pt>
                <c:pt idx="503">
                  <c:v>42247.0</c:v>
                </c:pt>
                <c:pt idx="504">
                  <c:v>42248.0</c:v>
                </c:pt>
                <c:pt idx="505">
                  <c:v>42249.0</c:v>
                </c:pt>
                <c:pt idx="506">
                  <c:v>42250.0</c:v>
                </c:pt>
                <c:pt idx="507">
                  <c:v>42251.0</c:v>
                </c:pt>
                <c:pt idx="508">
                  <c:v>42252.0</c:v>
                </c:pt>
                <c:pt idx="509">
                  <c:v>42253.0</c:v>
                </c:pt>
                <c:pt idx="510">
                  <c:v>42254.0</c:v>
                </c:pt>
                <c:pt idx="511">
                  <c:v>42255.0</c:v>
                </c:pt>
                <c:pt idx="512">
                  <c:v>42256.0</c:v>
                </c:pt>
                <c:pt idx="513">
                  <c:v>42260.0</c:v>
                </c:pt>
                <c:pt idx="514">
                  <c:v>42261.0</c:v>
                </c:pt>
                <c:pt idx="515">
                  <c:v>42262.0</c:v>
                </c:pt>
                <c:pt idx="516">
                  <c:v>42263.0</c:v>
                </c:pt>
                <c:pt idx="517">
                  <c:v>42264.0</c:v>
                </c:pt>
                <c:pt idx="518">
                  <c:v>42265.0</c:v>
                </c:pt>
                <c:pt idx="519">
                  <c:v>42266.0</c:v>
                </c:pt>
                <c:pt idx="520">
                  <c:v>42267.0</c:v>
                </c:pt>
                <c:pt idx="521">
                  <c:v>42268.0</c:v>
                </c:pt>
                <c:pt idx="522">
                  <c:v>42269.0</c:v>
                </c:pt>
                <c:pt idx="523">
                  <c:v>42270.0</c:v>
                </c:pt>
                <c:pt idx="524">
                  <c:v>42271.0</c:v>
                </c:pt>
                <c:pt idx="525">
                  <c:v>42272.0</c:v>
                </c:pt>
                <c:pt idx="526">
                  <c:v>42273.0</c:v>
                </c:pt>
                <c:pt idx="527">
                  <c:v>42274.0</c:v>
                </c:pt>
                <c:pt idx="528">
                  <c:v>42275.0</c:v>
                </c:pt>
                <c:pt idx="529">
                  <c:v>42276.0</c:v>
                </c:pt>
                <c:pt idx="530">
                  <c:v>42277.0</c:v>
                </c:pt>
                <c:pt idx="531">
                  <c:v>42278.0</c:v>
                </c:pt>
                <c:pt idx="532">
                  <c:v>42279.0</c:v>
                </c:pt>
                <c:pt idx="533">
                  <c:v>42280.0</c:v>
                </c:pt>
                <c:pt idx="534">
                  <c:v>42281.0</c:v>
                </c:pt>
                <c:pt idx="535">
                  <c:v>42282.0</c:v>
                </c:pt>
                <c:pt idx="536">
                  <c:v>42283.0</c:v>
                </c:pt>
                <c:pt idx="537">
                  <c:v>42284.0</c:v>
                </c:pt>
                <c:pt idx="538">
                  <c:v>42285.0</c:v>
                </c:pt>
                <c:pt idx="539">
                  <c:v>42286.0</c:v>
                </c:pt>
                <c:pt idx="540">
                  <c:v>42287.0</c:v>
                </c:pt>
                <c:pt idx="541">
                  <c:v>42288.0</c:v>
                </c:pt>
                <c:pt idx="542">
                  <c:v>42289.0</c:v>
                </c:pt>
                <c:pt idx="543">
                  <c:v>42290.0</c:v>
                </c:pt>
                <c:pt idx="544">
                  <c:v>42291.0</c:v>
                </c:pt>
                <c:pt idx="545">
                  <c:v>42292.0</c:v>
                </c:pt>
                <c:pt idx="546">
                  <c:v>42293.0</c:v>
                </c:pt>
                <c:pt idx="547">
                  <c:v>42294.0</c:v>
                </c:pt>
                <c:pt idx="548">
                  <c:v>42295.0</c:v>
                </c:pt>
                <c:pt idx="549">
                  <c:v>42296.0</c:v>
                </c:pt>
                <c:pt idx="550">
                  <c:v>42297.0</c:v>
                </c:pt>
                <c:pt idx="551">
                  <c:v>42298.0</c:v>
                </c:pt>
                <c:pt idx="552">
                  <c:v>42299.0</c:v>
                </c:pt>
                <c:pt idx="553">
                  <c:v>42300.0</c:v>
                </c:pt>
                <c:pt idx="554">
                  <c:v>42301.0</c:v>
                </c:pt>
                <c:pt idx="555">
                  <c:v>42302.0</c:v>
                </c:pt>
                <c:pt idx="556">
                  <c:v>42303.0</c:v>
                </c:pt>
                <c:pt idx="557">
                  <c:v>42304.0</c:v>
                </c:pt>
                <c:pt idx="558">
                  <c:v>42305.0</c:v>
                </c:pt>
                <c:pt idx="559">
                  <c:v>42306.0</c:v>
                </c:pt>
                <c:pt idx="560">
                  <c:v>42307.0</c:v>
                </c:pt>
                <c:pt idx="561">
                  <c:v>42308.0</c:v>
                </c:pt>
                <c:pt idx="562">
                  <c:v>42309.0</c:v>
                </c:pt>
                <c:pt idx="563">
                  <c:v>42310.0</c:v>
                </c:pt>
                <c:pt idx="564">
                  <c:v>42311.0</c:v>
                </c:pt>
                <c:pt idx="565">
                  <c:v>42312.0</c:v>
                </c:pt>
                <c:pt idx="566">
                  <c:v>42313.0</c:v>
                </c:pt>
                <c:pt idx="567">
                  <c:v>42314.0</c:v>
                </c:pt>
                <c:pt idx="568">
                  <c:v>42315.0</c:v>
                </c:pt>
                <c:pt idx="569">
                  <c:v>42316.0</c:v>
                </c:pt>
                <c:pt idx="570">
                  <c:v>42317.0</c:v>
                </c:pt>
                <c:pt idx="571">
                  <c:v>42318.0</c:v>
                </c:pt>
                <c:pt idx="572">
                  <c:v>42319.0</c:v>
                </c:pt>
                <c:pt idx="573">
                  <c:v>42320.0</c:v>
                </c:pt>
                <c:pt idx="574">
                  <c:v>42321.0</c:v>
                </c:pt>
                <c:pt idx="575">
                  <c:v>42322.0</c:v>
                </c:pt>
                <c:pt idx="576">
                  <c:v>42323.0</c:v>
                </c:pt>
                <c:pt idx="577">
                  <c:v>42324.0</c:v>
                </c:pt>
                <c:pt idx="578">
                  <c:v>42325.0</c:v>
                </c:pt>
                <c:pt idx="579">
                  <c:v>42326.0</c:v>
                </c:pt>
                <c:pt idx="580">
                  <c:v>42327.0</c:v>
                </c:pt>
                <c:pt idx="581">
                  <c:v>42328.0</c:v>
                </c:pt>
                <c:pt idx="582">
                  <c:v>42329.0</c:v>
                </c:pt>
                <c:pt idx="583">
                  <c:v>42330.0</c:v>
                </c:pt>
                <c:pt idx="584">
                  <c:v>42331.0</c:v>
                </c:pt>
                <c:pt idx="585">
                  <c:v>42332.0</c:v>
                </c:pt>
                <c:pt idx="586">
                  <c:v>42333.0</c:v>
                </c:pt>
                <c:pt idx="587">
                  <c:v>42334.0</c:v>
                </c:pt>
                <c:pt idx="588">
                  <c:v>42335.0</c:v>
                </c:pt>
                <c:pt idx="589">
                  <c:v>42336.0</c:v>
                </c:pt>
                <c:pt idx="590">
                  <c:v>42337.0</c:v>
                </c:pt>
                <c:pt idx="591">
                  <c:v>42338.0</c:v>
                </c:pt>
                <c:pt idx="592">
                  <c:v>42339.0</c:v>
                </c:pt>
                <c:pt idx="593">
                  <c:v>42340.0</c:v>
                </c:pt>
                <c:pt idx="594">
                  <c:v>42341.0</c:v>
                </c:pt>
                <c:pt idx="595">
                  <c:v>42342.0</c:v>
                </c:pt>
                <c:pt idx="596">
                  <c:v>42343.0</c:v>
                </c:pt>
                <c:pt idx="597">
                  <c:v>42344.0</c:v>
                </c:pt>
                <c:pt idx="598">
                  <c:v>42345.0</c:v>
                </c:pt>
                <c:pt idx="599">
                  <c:v>42346.0</c:v>
                </c:pt>
                <c:pt idx="600">
                  <c:v>42347.0</c:v>
                </c:pt>
                <c:pt idx="601">
                  <c:v>42348.0</c:v>
                </c:pt>
                <c:pt idx="602">
                  <c:v>42349.0</c:v>
                </c:pt>
                <c:pt idx="603">
                  <c:v>42350.0</c:v>
                </c:pt>
                <c:pt idx="604">
                  <c:v>42351.0</c:v>
                </c:pt>
                <c:pt idx="605">
                  <c:v>42352.0</c:v>
                </c:pt>
                <c:pt idx="606">
                  <c:v>42353.0</c:v>
                </c:pt>
                <c:pt idx="607">
                  <c:v>42354.0</c:v>
                </c:pt>
                <c:pt idx="608">
                  <c:v>42355.0</c:v>
                </c:pt>
                <c:pt idx="609">
                  <c:v>42356.0</c:v>
                </c:pt>
                <c:pt idx="610">
                  <c:v>42357.0</c:v>
                </c:pt>
                <c:pt idx="611">
                  <c:v>42358.0</c:v>
                </c:pt>
                <c:pt idx="612">
                  <c:v>42359.0</c:v>
                </c:pt>
                <c:pt idx="613">
                  <c:v>42360.0</c:v>
                </c:pt>
                <c:pt idx="614">
                  <c:v>42361.0</c:v>
                </c:pt>
                <c:pt idx="615">
                  <c:v>42362.0</c:v>
                </c:pt>
                <c:pt idx="616">
                  <c:v>42363.0</c:v>
                </c:pt>
                <c:pt idx="617">
                  <c:v>42364.0</c:v>
                </c:pt>
                <c:pt idx="618">
                  <c:v>42365.0</c:v>
                </c:pt>
                <c:pt idx="619">
                  <c:v>42366.0</c:v>
                </c:pt>
                <c:pt idx="620">
                  <c:v>42367.0</c:v>
                </c:pt>
                <c:pt idx="621">
                  <c:v>42368.0</c:v>
                </c:pt>
                <c:pt idx="622">
                  <c:v>42369.0</c:v>
                </c:pt>
                <c:pt idx="623">
                  <c:v>42370.0</c:v>
                </c:pt>
                <c:pt idx="624">
                  <c:v>42371.0</c:v>
                </c:pt>
                <c:pt idx="625">
                  <c:v>42372.0</c:v>
                </c:pt>
                <c:pt idx="626">
                  <c:v>42373.0</c:v>
                </c:pt>
                <c:pt idx="627">
                  <c:v>42374.0</c:v>
                </c:pt>
                <c:pt idx="628">
                  <c:v>42375.0</c:v>
                </c:pt>
                <c:pt idx="629">
                  <c:v>42376.0</c:v>
                </c:pt>
                <c:pt idx="630">
                  <c:v>42377.0</c:v>
                </c:pt>
                <c:pt idx="631">
                  <c:v>42378.0</c:v>
                </c:pt>
                <c:pt idx="632">
                  <c:v>42379.0</c:v>
                </c:pt>
                <c:pt idx="633">
                  <c:v>42380.0</c:v>
                </c:pt>
                <c:pt idx="634">
                  <c:v>42381.0</c:v>
                </c:pt>
                <c:pt idx="635">
                  <c:v>42382.0</c:v>
                </c:pt>
                <c:pt idx="636">
                  <c:v>42383.0</c:v>
                </c:pt>
                <c:pt idx="637">
                  <c:v>42384.0</c:v>
                </c:pt>
                <c:pt idx="638">
                  <c:v>42385.0</c:v>
                </c:pt>
                <c:pt idx="639">
                  <c:v>42386.0</c:v>
                </c:pt>
                <c:pt idx="640">
                  <c:v>42387.0</c:v>
                </c:pt>
                <c:pt idx="641">
                  <c:v>42388.0</c:v>
                </c:pt>
                <c:pt idx="642">
                  <c:v>42389.0</c:v>
                </c:pt>
                <c:pt idx="643">
                  <c:v>42390.0</c:v>
                </c:pt>
                <c:pt idx="644">
                  <c:v>42391.0</c:v>
                </c:pt>
                <c:pt idx="645">
                  <c:v>42392.0</c:v>
                </c:pt>
                <c:pt idx="646">
                  <c:v>42393.0</c:v>
                </c:pt>
                <c:pt idx="647">
                  <c:v>42394.0</c:v>
                </c:pt>
                <c:pt idx="648">
                  <c:v>42395.0</c:v>
                </c:pt>
                <c:pt idx="649">
                  <c:v>42396.0</c:v>
                </c:pt>
                <c:pt idx="650">
                  <c:v>42397.0</c:v>
                </c:pt>
                <c:pt idx="651">
                  <c:v>42398.0</c:v>
                </c:pt>
                <c:pt idx="652">
                  <c:v>42399.0</c:v>
                </c:pt>
                <c:pt idx="653">
                  <c:v>42400.0</c:v>
                </c:pt>
                <c:pt idx="654">
                  <c:v>42401.0</c:v>
                </c:pt>
                <c:pt idx="655">
                  <c:v>42402.0</c:v>
                </c:pt>
                <c:pt idx="656">
                  <c:v>42403.0</c:v>
                </c:pt>
                <c:pt idx="657">
                  <c:v>42404.0</c:v>
                </c:pt>
                <c:pt idx="658">
                  <c:v>42405.0</c:v>
                </c:pt>
                <c:pt idx="659">
                  <c:v>42406.0</c:v>
                </c:pt>
                <c:pt idx="660">
                  <c:v>42407.0</c:v>
                </c:pt>
                <c:pt idx="661">
                  <c:v>42408.0</c:v>
                </c:pt>
                <c:pt idx="662">
                  <c:v>42409.0</c:v>
                </c:pt>
                <c:pt idx="663">
                  <c:v>42410.0</c:v>
                </c:pt>
                <c:pt idx="664">
                  <c:v>42411.0</c:v>
                </c:pt>
                <c:pt idx="665">
                  <c:v>42412.0</c:v>
                </c:pt>
                <c:pt idx="666">
                  <c:v>42413.0</c:v>
                </c:pt>
                <c:pt idx="667">
                  <c:v>42414.0</c:v>
                </c:pt>
                <c:pt idx="668">
                  <c:v>42415.0</c:v>
                </c:pt>
                <c:pt idx="669">
                  <c:v>42416.0</c:v>
                </c:pt>
                <c:pt idx="670">
                  <c:v>42417.0</c:v>
                </c:pt>
                <c:pt idx="671">
                  <c:v>42418.0</c:v>
                </c:pt>
                <c:pt idx="672">
                  <c:v>42419.0</c:v>
                </c:pt>
                <c:pt idx="673">
                  <c:v>42420.0</c:v>
                </c:pt>
                <c:pt idx="674">
                  <c:v>42421.0</c:v>
                </c:pt>
                <c:pt idx="675">
                  <c:v>42422.0</c:v>
                </c:pt>
                <c:pt idx="676">
                  <c:v>42423.0</c:v>
                </c:pt>
                <c:pt idx="677">
                  <c:v>42424.0</c:v>
                </c:pt>
                <c:pt idx="678">
                  <c:v>42425.0</c:v>
                </c:pt>
                <c:pt idx="679">
                  <c:v>42426.0</c:v>
                </c:pt>
                <c:pt idx="680">
                  <c:v>42427.0</c:v>
                </c:pt>
                <c:pt idx="681">
                  <c:v>42428.0</c:v>
                </c:pt>
                <c:pt idx="682">
                  <c:v>42429.0</c:v>
                </c:pt>
                <c:pt idx="683">
                  <c:v>42430.0</c:v>
                </c:pt>
                <c:pt idx="684">
                  <c:v>42431.0</c:v>
                </c:pt>
                <c:pt idx="685">
                  <c:v>42432.0</c:v>
                </c:pt>
                <c:pt idx="686">
                  <c:v>42433.0</c:v>
                </c:pt>
                <c:pt idx="687">
                  <c:v>42434.0</c:v>
                </c:pt>
                <c:pt idx="688">
                  <c:v>42435.0</c:v>
                </c:pt>
                <c:pt idx="689">
                  <c:v>42436.0</c:v>
                </c:pt>
                <c:pt idx="690">
                  <c:v>42437.0</c:v>
                </c:pt>
                <c:pt idx="691">
                  <c:v>42438.0</c:v>
                </c:pt>
                <c:pt idx="692">
                  <c:v>42439.0</c:v>
                </c:pt>
                <c:pt idx="693">
                  <c:v>42440.0</c:v>
                </c:pt>
                <c:pt idx="694">
                  <c:v>42441.0</c:v>
                </c:pt>
                <c:pt idx="695">
                  <c:v>42442.0</c:v>
                </c:pt>
                <c:pt idx="696">
                  <c:v>42443.0</c:v>
                </c:pt>
                <c:pt idx="697">
                  <c:v>42444.0</c:v>
                </c:pt>
                <c:pt idx="698">
                  <c:v>42445.0</c:v>
                </c:pt>
                <c:pt idx="699">
                  <c:v>42446.0</c:v>
                </c:pt>
                <c:pt idx="700">
                  <c:v>42447.0</c:v>
                </c:pt>
                <c:pt idx="701">
                  <c:v>42448.0</c:v>
                </c:pt>
                <c:pt idx="702">
                  <c:v>42449.0</c:v>
                </c:pt>
                <c:pt idx="703">
                  <c:v>42450.0</c:v>
                </c:pt>
                <c:pt idx="704">
                  <c:v>42451.0</c:v>
                </c:pt>
                <c:pt idx="705">
                  <c:v>42452.0</c:v>
                </c:pt>
                <c:pt idx="706">
                  <c:v>42453.0</c:v>
                </c:pt>
                <c:pt idx="707">
                  <c:v>42454.0</c:v>
                </c:pt>
                <c:pt idx="708">
                  <c:v>42455.0</c:v>
                </c:pt>
                <c:pt idx="709">
                  <c:v>42456.0</c:v>
                </c:pt>
                <c:pt idx="710">
                  <c:v>42457.0</c:v>
                </c:pt>
                <c:pt idx="711">
                  <c:v>42458.0</c:v>
                </c:pt>
                <c:pt idx="712">
                  <c:v>42459.0</c:v>
                </c:pt>
                <c:pt idx="713">
                  <c:v>42460.0</c:v>
                </c:pt>
                <c:pt idx="714">
                  <c:v>42461.0</c:v>
                </c:pt>
                <c:pt idx="715">
                  <c:v>42462.0</c:v>
                </c:pt>
                <c:pt idx="716">
                  <c:v>42463.0</c:v>
                </c:pt>
                <c:pt idx="717">
                  <c:v>42464.0</c:v>
                </c:pt>
                <c:pt idx="718">
                  <c:v>42465.0</c:v>
                </c:pt>
                <c:pt idx="719">
                  <c:v>42466.0</c:v>
                </c:pt>
                <c:pt idx="720">
                  <c:v>42467.0</c:v>
                </c:pt>
                <c:pt idx="721">
                  <c:v>42468.0</c:v>
                </c:pt>
                <c:pt idx="722">
                  <c:v>42469.0</c:v>
                </c:pt>
                <c:pt idx="723">
                  <c:v>42470.0</c:v>
                </c:pt>
                <c:pt idx="724">
                  <c:v>42471.0</c:v>
                </c:pt>
                <c:pt idx="725">
                  <c:v>42472.0</c:v>
                </c:pt>
                <c:pt idx="726">
                  <c:v>42473.0</c:v>
                </c:pt>
              </c:numCache>
            </c:numRef>
          </c:cat>
          <c:val>
            <c:numRef>
              <c:f>Feuil1!$B$1:$B$727</c:f>
              <c:numCache>
                <c:formatCode>General</c:formatCode>
                <c:ptCount val="727"/>
                <c:pt idx="0">
                  <c:v>585.0</c:v>
                </c:pt>
                <c:pt idx="1">
                  <c:v>1471.0</c:v>
                </c:pt>
                <c:pt idx="2">
                  <c:v>1351.0</c:v>
                </c:pt>
                <c:pt idx="3">
                  <c:v>1301.0</c:v>
                </c:pt>
                <c:pt idx="4">
                  <c:v>758.0</c:v>
                </c:pt>
                <c:pt idx="5">
                  <c:v>2216.0</c:v>
                </c:pt>
                <c:pt idx="6">
                  <c:v>1383.0</c:v>
                </c:pt>
                <c:pt idx="7">
                  <c:v>1521.0</c:v>
                </c:pt>
                <c:pt idx="8">
                  <c:v>159.0</c:v>
                </c:pt>
                <c:pt idx="9">
                  <c:v>628.0</c:v>
                </c:pt>
                <c:pt idx="10">
                  <c:v>1471.0</c:v>
                </c:pt>
                <c:pt idx="11">
                  <c:v>1081.0</c:v>
                </c:pt>
                <c:pt idx="12">
                  <c:v>1289.0</c:v>
                </c:pt>
                <c:pt idx="13">
                  <c:v>1705.0</c:v>
                </c:pt>
                <c:pt idx="14">
                  <c:v>1797.0</c:v>
                </c:pt>
                <c:pt idx="15">
                  <c:v>1921.0</c:v>
                </c:pt>
                <c:pt idx="16">
                  <c:v>1383.0</c:v>
                </c:pt>
                <c:pt idx="17">
                  <c:v>1311.0</c:v>
                </c:pt>
                <c:pt idx="18">
                  <c:v>795.0</c:v>
                </c:pt>
                <c:pt idx="19">
                  <c:v>1315.0</c:v>
                </c:pt>
                <c:pt idx="20">
                  <c:v>1141.0</c:v>
                </c:pt>
                <c:pt idx="21">
                  <c:v>1406.0</c:v>
                </c:pt>
                <c:pt idx="22">
                  <c:v>921.0</c:v>
                </c:pt>
                <c:pt idx="23">
                  <c:v>1631.0</c:v>
                </c:pt>
                <c:pt idx="24">
                  <c:v>2182.0</c:v>
                </c:pt>
                <c:pt idx="25">
                  <c:v>1730.0</c:v>
                </c:pt>
                <c:pt idx="26">
                  <c:v>1679.0</c:v>
                </c:pt>
                <c:pt idx="27">
                  <c:v>3321.0</c:v>
                </c:pt>
                <c:pt idx="28">
                  <c:v>1517.0</c:v>
                </c:pt>
                <c:pt idx="29">
                  <c:v>1573.0</c:v>
                </c:pt>
                <c:pt idx="30">
                  <c:v>1692.0</c:v>
                </c:pt>
                <c:pt idx="31">
                  <c:v>1817.0</c:v>
                </c:pt>
                <c:pt idx="32">
                  <c:v>1532.0</c:v>
                </c:pt>
                <c:pt idx="33">
                  <c:v>1045.0</c:v>
                </c:pt>
                <c:pt idx="34">
                  <c:v>1052.0</c:v>
                </c:pt>
                <c:pt idx="35">
                  <c:v>49.0</c:v>
                </c:pt>
                <c:pt idx="36">
                  <c:v>30.0</c:v>
                </c:pt>
                <c:pt idx="37">
                  <c:v>1798.0</c:v>
                </c:pt>
                <c:pt idx="38">
                  <c:v>1221.0</c:v>
                </c:pt>
                <c:pt idx="39">
                  <c:v>1385.0</c:v>
                </c:pt>
                <c:pt idx="40">
                  <c:v>2488.0</c:v>
                </c:pt>
                <c:pt idx="41">
                  <c:v>1898.0</c:v>
                </c:pt>
                <c:pt idx="42">
                  <c:v>1484.0</c:v>
                </c:pt>
                <c:pt idx="43">
                  <c:v>1990.0</c:v>
                </c:pt>
                <c:pt idx="44">
                  <c:v>2491.0</c:v>
                </c:pt>
                <c:pt idx="45">
                  <c:v>1895.0</c:v>
                </c:pt>
                <c:pt idx="46">
                  <c:v>1804.0</c:v>
                </c:pt>
                <c:pt idx="47">
                  <c:v>1898.0</c:v>
                </c:pt>
                <c:pt idx="48">
                  <c:v>1889.0</c:v>
                </c:pt>
                <c:pt idx="49">
                  <c:v>1401.0</c:v>
                </c:pt>
                <c:pt idx="50">
                  <c:v>1181.0</c:v>
                </c:pt>
                <c:pt idx="51">
                  <c:v>1282.0</c:v>
                </c:pt>
                <c:pt idx="52">
                  <c:v>1368.0</c:v>
                </c:pt>
                <c:pt idx="53">
                  <c:v>1450.0</c:v>
                </c:pt>
                <c:pt idx="54">
                  <c:v>2375.0</c:v>
                </c:pt>
                <c:pt idx="55">
                  <c:v>1755.0</c:v>
                </c:pt>
                <c:pt idx="56">
                  <c:v>1890.0</c:v>
                </c:pt>
                <c:pt idx="57">
                  <c:v>2051.0</c:v>
                </c:pt>
                <c:pt idx="58">
                  <c:v>1495.0</c:v>
                </c:pt>
                <c:pt idx="59">
                  <c:v>1324.0</c:v>
                </c:pt>
                <c:pt idx="60">
                  <c:v>2060.0</c:v>
                </c:pt>
                <c:pt idx="61">
                  <c:v>1790.0</c:v>
                </c:pt>
                <c:pt idx="62">
                  <c:v>1709.0</c:v>
                </c:pt>
                <c:pt idx="63">
                  <c:v>1586.0</c:v>
                </c:pt>
                <c:pt idx="64">
                  <c:v>1507.0</c:v>
                </c:pt>
                <c:pt idx="65">
                  <c:v>1226.0</c:v>
                </c:pt>
                <c:pt idx="66">
                  <c:v>1521.0</c:v>
                </c:pt>
                <c:pt idx="67">
                  <c:v>1957.0</c:v>
                </c:pt>
                <c:pt idx="68">
                  <c:v>2415.0</c:v>
                </c:pt>
                <c:pt idx="69">
                  <c:v>1834.0</c:v>
                </c:pt>
                <c:pt idx="70">
                  <c:v>1402.0</c:v>
                </c:pt>
                <c:pt idx="71">
                  <c:v>1704.0</c:v>
                </c:pt>
                <c:pt idx="72">
                  <c:v>1095.0</c:v>
                </c:pt>
                <c:pt idx="73">
                  <c:v>1352.0</c:v>
                </c:pt>
                <c:pt idx="74">
                  <c:v>1460.0</c:v>
                </c:pt>
                <c:pt idx="75">
                  <c:v>2312.0</c:v>
                </c:pt>
                <c:pt idx="76">
                  <c:v>1958.0</c:v>
                </c:pt>
                <c:pt idx="77">
                  <c:v>1956.0</c:v>
                </c:pt>
                <c:pt idx="78">
                  <c:v>1731.0</c:v>
                </c:pt>
                <c:pt idx="79">
                  <c:v>1215.0</c:v>
                </c:pt>
                <c:pt idx="80">
                  <c:v>1014.0</c:v>
                </c:pt>
                <c:pt idx="81">
                  <c:v>1928.0</c:v>
                </c:pt>
                <c:pt idx="82">
                  <c:v>2030.0</c:v>
                </c:pt>
                <c:pt idx="83">
                  <c:v>2757.0</c:v>
                </c:pt>
                <c:pt idx="84">
                  <c:v>3555.0</c:v>
                </c:pt>
                <c:pt idx="85">
                  <c:v>4567.0</c:v>
                </c:pt>
                <c:pt idx="86">
                  <c:v>12029.0</c:v>
                </c:pt>
                <c:pt idx="87">
                  <c:v>3976.0</c:v>
                </c:pt>
                <c:pt idx="88">
                  <c:v>3249.0</c:v>
                </c:pt>
                <c:pt idx="89">
                  <c:v>5754.0</c:v>
                </c:pt>
                <c:pt idx="90">
                  <c:v>3811.0</c:v>
                </c:pt>
                <c:pt idx="91">
                  <c:v>2919.0</c:v>
                </c:pt>
                <c:pt idx="92">
                  <c:v>3571.0</c:v>
                </c:pt>
                <c:pt idx="93">
                  <c:v>1861.0</c:v>
                </c:pt>
                <c:pt idx="94">
                  <c:v>1632.0</c:v>
                </c:pt>
                <c:pt idx="95">
                  <c:v>2518.0</c:v>
                </c:pt>
                <c:pt idx="96">
                  <c:v>2226.0</c:v>
                </c:pt>
                <c:pt idx="97">
                  <c:v>2618.0</c:v>
                </c:pt>
                <c:pt idx="98">
                  <c:v>2488.0</c:v>
                </c:pt>
                <c:pt idx="99">
                  <c:v>2311.0</c:v>
                </c:pt>
                <c:pt idx="100">
                  <c:v>1299.0</c:v>
                </c:pt>
                <c:pt idx="101">
                  <c:v>1847.0</c:v>
                </c:pt>
                <c:pt idx="102">
                  <c:v>2380.0</c:v>
                </c:pt>
                <c:pt idx="103">
                  <c:v>2197.0</c:v>
                </c:pt>
                <c:pt idx="104">
                  <c:v>2531.0</c:v>
                </c:pt>
                <c:pt idx="105">
                  <c:v>2536.0</c:v>
                </c:pt>
                <c:pt idx="106">
                  <c:v>1853.0</c:v>
                </c:pt>
                <c:pt idx="107">
                  <c:v>1518.0</c:v>
                </c:pt>
                <c:pt idx="108">
                  <c:v>2229.0</c:v>
                </c:pt>
                <c:pt idx="109">
                  <c:v>972.0</c:v>
                </c:pt>
                <c:pt idx="110">
                  <c:v>2156.0</c:v>
                </c:pt>
                <c:pt idx="111">
                  <c:v>3367.0</c:v>
                </c:pt>
                <c:pt idx="112">
                  <c:v>2653.0</c:v>
                </c:pt>
                <c:pt idx="113">
                  <c:v>2014.0</c:v>
                </c:pt>
                <c:pt idx="114">
                  <c:v>3160.0</c:v>
                </c:pt>
                <c:pt idx="115">
                  <c:v>8594.0</c:v>
                </c:pt>
                <c:pt idx="116">
                  <c:v>4922.0</c:v>
                </c:pt>
                <c:pt idx="117">
                  <c:v>4992.0</c:v>
                </c:pt>
                <c:pt idx="118">
                  <c:v>4760.0</c:v>
                </c:pt>
                <c:pt idx="119">
                  <c:v>8209.0</c:v>
                </c:pt>
                <c:pt idx="120">
                  <c:v>7831.0</c:v>
                </c:pt>
                <c:pt idx="121">
                  <c:v>14349.0</c:v>
                </c:pt>
                <c:pt idx="122">
                  <c:v>110684.0</c:v>
                </c:pt>
                <c:pt idx="123">
                  <c:v>39047.0</c:v>
                </c:pt>
                <c:pt idx="124">
                  <c:v>9862.0</c:v>
                </c:pt>
                <c:pt idx="125">
                  <c:v>6684.0</c:v>
                </c:pt>
                <c:pt idx="126">
                  <c:v>5191.0</c:v>
                </c:pt>
                <c:pt idx="127">
                  <c:v>3708.0</c:v>
                </c:pt>
                <c:pt idx="128">
                  <c:v>4766.0</c:v>
                </c:pt>
                <c:pt idx="129">
                  <c:v>4091.0</c:v>
                </c:pt>
                <c:pt idx="130">
                  <c:v>2914.0</c:v>
                </c:pt>
                <c:pt idx="131">
                  <c:v>3298.0</c:v>
                </c:pt>
                <c:pt idx="132">
                  <c:v>2802.0</c:v>
                </c:pt>
                <c:pt idx="133">
                  <c:v>2719.0</c:v>
                </c:pt>
                <c:pt idx="134">
                  <c:v>2612.0</c:v>
                </c:pt>
                <c:pt idx="135">
                  <c:v>2612.0</c:v>
                </c:pt>
                <c:pt idx="136">
                  <c:v>2600.0</c:v>
                </c:pt>
                <c:pt idx="137">
                  <c:v>2956.0</c:v>
                </c:pt>
                <c:pt idx="138">
                  <c:v>3146.0</c:v>
                </c:pt>
                <c:pt idx="139">
                  <c:v>3446.0</c:v>
                </c:pt>
                <c:pt idx="140">
                  <c:v>3781.0</c:v>
                </c:pt>
                <c:pt idx="141">
                  <c:v>4019.0</c:v>
                </c:pt>
                <c:pt idx="142">
                  <c:v>3620.0</c:v>
                </c:pt>
                <c:pt idx="143">
                  <c:v>3426.0</c:v>
                </c:pt>
                <c:pt idx="144">
                  <c:v>4252.0</c:v>
                </c:pt>
                <c:pt idx="145">
                  <c:v>4183.0</c:v>
                </c:pt>
                <c:pt idx="146">
                  <c:v>3618.0</c:v>
                </c:pt>
                <c:pt idx="147">
                  <c:v>4231.0</c:v>
                </c:pt>
                <c:pt idx="148">
                  <c:v>2517.0</c:v>
                </c:pt>
                <c:pt idx="149">
                  <c:v>4680.0</c:v>
                </c:pt>
                <c:pt idx="150">
                  <c:v>4351.0</c:v>
                </c:pt>
                <c:pt idx="151">
                  <c:v>3598.0</c:v>
                </c:pt>
                <c:pt idx="152">
                  <c:v>3406.0</c:v>
                </c:pt>
                <c:pt idx="153">
                  <c:v>2119.0</c:v>
                </c:pt>
                <c:pt idx="154">
                  <c:v>2650.0</c:v>
                </c:pt>
                <c:pt idx="155">
                  <c:v>1976.0</c:v>
                </c:pt>
                <c:pt idx="156">
                  <c:v>3334.0</c:v>
                </c:pt>
                <c:pt idx="157">
                  <c:v>3825.0</c:v>
                </c:pt>
                <c:pt idx="158">
                  <c:v>3438.0</c:v>
                </c:pt>
                <c:pt idx="159">
                  <c:v>2833.0</c:v>
                </c:pt>
                <c:pt idx="160">
                  <c:v>2863.0</c:v>
                </c:pt>
                <c:pt idx="161">
                  <c:v>2704.0</c:v>
                </c:pt>
                <c:pt idx="162">
                  <c:v>2034.0</c:v>
                </c:pt>
                <c:pt idx="163">
                  <c:v>2954.0</c:v>
                </c:pt>
                <c:pt idx="164">
                  <c:v>2829.0</c:v>
                </c:pt>
                <c:pt idx="165">
                  <c:v>2384.0</c:v>
                </c:pt>
                <c:pt idx="166">
                  <c:v>2574.0</c:v>
                </c:pt>
                <c:pt idx="167">
                  <c:v>2468.0</c:v>
                </c:pt>
                <c:pt idx="168">
                  <c:v>2791.0</c:v>
                </c:pt>
                <c:pt idx="169">
                  <c:v>2099.0</c:v>
                </c:pt>
                <c:pt idx="170">
                  <c:v>2009.0</c:v>
                </c:pt>
                <c:pt idx="171">
                  <c:v>3271.0</c:v>
                </c:pt>
                <c:pt idx="172">
                  <c:v>3676.0</c:v>
                </c:pt>
                <c:pt idx="173">
                  <c:v>2676.0</c:v>
                </c:pt>
                <c:pt idx="174">
                  <c:v>2649.0</c:v>
                </c:pt>
                <c:pt idx="175">
                  <c:v>3718.0</c:v>
                </c:pt>
                <c:pt idx="176">
                  <c:v>2634.0</c:v>
                </c:pt>
                <c:pt idx="177">
                  <c:v>2369.0</c:v>
                </c:pt>
                <c:pt idx="178">
                  <c:v>2319.0</c:v>
                </c:pt>
                <c:pt idx="179">
                  <c:v>2215.0</c:v>
                </c:pt>
                <c:pt idx="180">
                  <c:v>2994.0</c:v>
                </c:pt>
                <c:pt idx="181">
                  <c:v>2595.0</c:v>
                </c:pt>
                <c:pt idx="182">
                  <c:v>2753.0</c:v>
                </c:pt>
                <c:pt idx="183">
                  <c:v>2139.0</c:v>
                </c:pt>
                <c:pt idx="184">
                  <c:v>1830.0</c:v>
                </c:pt>
                <c:pt idx="185">
                  <c:v>2304.0</c:v>
                </c:pt>
                <c:pt idx="186">
                  <c:v>2740.0</c:v>
                </c:pt>
                <c:pt idx="187">
                  <c:v>2953.0</c:v>
                </c:pt>
                <c:pt idx="188">
                  <c:v>2699.0</c:v>
                </c:pt>
                <c:pt idx="189">
                  <c:v>2929.0</c:v>
                </c:pt>
                <c:pt idx="190">
                  <c:v>2221.0</c:v>
                </c:pt>
                <c:pt idx="191">
                  <c:v>2847.0</c:v>
                </c:pt>
                <c:pt idx="192">
                  <c:v>2953.0</c:v>
                </c:pt>
                <c:pt idx="193">
                  <c:v>2955.0</c:v>
                </c:pt>
                <c:pt idx="194">
                  <c:v>2995.0</c:v>
                </c:pt>
                <c:pt idx="195">
                  <c:v>4543.0</c:v>
                </c:pt>
                <c:pt idx="196">
                  <c:v>4024.0</c:v>
                </c:pt>
                <c:pt idx="197">
                  <c:v>2929.0</c:v>
                </c:pt>
                <c:pt idx="198">
                  <c:v>2936.0</c:v>
                </c:pt>
                <c:pt idx="199">
                  <c:v>2955.0</c:v>
                </c:pt>
                <c:pt idx="200">
                  <c:v>2929.0</c:v>
                </c:pt>
                <c:pt idx="201">
                  <c:v>3665.0</c:v>
                </c:pt>
                <c:pt idx="202">
                  <c:v>2764.0</c:v>
                </c:pt>
                <c:pt idx="203">
                  <c:v>2974.0</c:v>
                </c:pt>
                <c:pt idx="204">
                  <c:v>3504.0</c:v>
                </c:pt>
                <c:pt idx="205">
                  <c:v>2328.0</c:v>
                </c:pt>
                <c:pt idx="206">
                  <c:v>3554.0</c:v>
                </c:pt>
                <c:pt idx="207">
                  <c:v>3690.0</c:v>
                </c:pt>
                <c:pt idx="208">
                  <c:v>3196.0</c:v>
                </c:pt>
                <c:pt idx="209">
                  <c:v>3004.0</c:v>
                </c:pt>
                <c:pt idx="210">
                  <c:v>3599.0</c:v>
                </c:pt>
                <c:pt idx="211">
                  <c:v>3142.0</c:v>
                </c:pt>
                <c:pt idx="212">
                  <c:v>3617.0</c:v>
                </c:pt>
                <c:pt idx="213">
                  <c:v>4658.0</c:v>
                </c:pt>
                <c:pt idx="214">
                  <c:v>5329.0</c:v>
                </c:pt>
                <c:pt idx="215">
                  <c:v>4129.0</c:v>
                </c:pt>
                <c:pt idx="216">
                  <c:v>8411.0</c:v>
                </c:pt>
                <c:pt idx="217">
                  <c:v>9015.0</c:v>
                </c:pt>
                <c:pt idx="218">
                  <c:v>8607.0</c:v>
                </c:pt>
                <c:pt idx="219">
                  <c:v>20168.0</c:v>
                </c:pt>
                <c:pt idx="220">
                  <c:v>11515.0</c:v>
                </c:pt>
                <c:pt idx="221">
                  <c:v>91108.0</c:v>
                </c:pt>
                <c:pt idx="222">
                  <c:v>17164.0</c:v>
                </c:pt>
                <c:pt idx="223">
                  <c:v>6489.0</c:v>
                </c:pt>
                <c:pt idx="224">
                  <c:v>5042.0</c:v>
                </c:pt>
                <c:pt idx="225">
                  <c:v>4087.0</c:v>
                </c:pt>
                <c:pt idx="226">
                  <c:v>4084.0</c:v>
                </c:pt>
                <c:pt idx="227">
                  <c:v>4091.0</c:v>
                </c:pt>
                <c:pt idx="228">
                  <c:v>4289.0</c:v>
                </c:pt>
                <c:pt idx="229">
                  <c:v>3478.0</c:v>
                </c:pt>
                <c:pt idx="230">
                  <c:v>107.0</c:v>
                </c:pt>
                <c:pt idx="231">
                  <c:v>2290.0</c:v>
                </c:pt>
                <c:pt idx="232">
                  <c:v>2465.0</c:v>
                </c:pt>
                <c:pt idx="233">
                  <c:v>2266.0</c:v>
                </c:pt>
                <c:pt idx="234">
                  <c:v>1902.0</c:v>
                </c:pt>
                <c:pt idx="235">
                  <c:v>2317.0</c:v>
                </c:pt>
                <c:pt idx="236">
                  <c:v>2435.0</c:v>
                </c:pt>
                <c:pt idx="237">
                  <c:v>2878.0</c:v>
                </c:pt>
                <c:pt idx="238">
                  <c:v>2750.0</c:v>
                </c:pt>
                <c:pt idx="239">
                  <c:v>2964.0</c:v>
                </c:pt>
                <c:pt idx="240">
                  <c:v>2396.0</c:v>
                </c:pt>
                <c:pt idx="241">
                  <c:v>1998.0</c:v>
                </c:pt>
                <c:pt idx="242">
                  <c:v>1893.0</c:v>
                </c:pt>
                <c:pt idx="243">
                  <c:v>2977.0</c:v>
                </c:pt>
                <c:pt idx="244">
                  <c:v>2591.0</c:v>
                </c:pt>
                <c:pt idx="245">
                  <c:v>2817.0</c:v>
                </c:pt>
                <c:pt idx="246">
                  <c:v>3546.0</c:v>
                </c:pt>
                <c:pt idx="247">
                  <c:v>333.0</c:v>
                </c:pt>
                <c:pt idx="248">
                  <c:v>516.0</c:v>
                </c:pt>
                <c:pt idx="249">
                  <c:v>1914.0</c:v>
                </c:pt>
                <c:pt idx="250">
                  <c:v>2510.0</c:v>
                </c:pt>
                <c:pt idx="251">
                  <c:v>3030.0</c:v>
                </c:pt>
                <c:pt idx="252">
                  <c:v>2753.0</c:v>
                </c:pt>
                <c:pt idx="253">
                  <c:v>2133.0</c:v>
                </c:pt>
                <c:pt idx="254">
                  <c:v>2103.0</c:v>
                </c:pt>
                <c:pt idx="255">
                  <c:v>1746.0</c:v>
                </c:pt>
                <c:pt idx="256">
                  <c:v>1937.0</c:v>
                </c:pt>
                <c:pt idx="257">
                  <c:v>2129.0</c:v>
                </c:pt>
                <c:pt idx="258">
                  <c:v>2022.0</c:v>
                </c:pt>
                <c:pt idx="259">
                  <c:v>3291.0</c:v>
                </c:pt>
                <c:pt idx="260">
                  <c:v>3790.0</c:v>
                </c:pt>
                <c:pt idx="261">
                  <c:v>2144.0</c:v>
                </c:pt>
                <c:pt idx="262">
                  <c:v>1685.0</c:v>
                </c:pt>
                <c:pt idx="263">
                  <c:v>1515.0</c:v>
                </c:pt>
                <c:pt idx="264">
                  <c:v>1644.0</c:v>
                </c:pt>
                <c:pt idx="265">
                  <c:v>1677.0</c:v>
                </c:pt>
                <c:pt idx="266">
                  <c:v>1497.0</c:v>
                </c:pt>
                <c:pt idx="267">
                  <c:v>1203.0</c:v>
                </c:pt>
                <c:pt idx="268">
                  <c:v>1413.0</c:v>
                </c:pt>
                <c:pt idx="269">
                  <c:v>1233.0</c:v>
                </c:pt>
                <c:pt idx="270">
                  <c:v>1372.0</c:v>
                </c:pt>
                <c:pt idx="271">
                  <c:v>1987.0</c:v>
                </c:pt>
                <c:pt idx="272">
                  <c:v>1861.0</c:v>
                </c:pt>
                <c:pt idx="273">
                  <c:v>1707.0</c:v>
                </c:pt>
                <c:pt idx="274">
                  <c:v>1802.0</c:v>
                </c:pt>
                <c:pt idx="275">
                  <c:v>2346.0</c:v>
                </c:pt>
                <c:pt idx="276">
                  <c:v>2087.0</c:v>
                </c:pt>
                <c:pt idx="277">
                  <c:v>1748.0</c:v>
                </c:pt>
                <c:pt idx="278">
                  <c:v>1926.0</c:v>
                </c:pt>
                <c:pt idx="279">
                  <c:v>2015.0</c:v>
                </c:pt>
                <c:pt idx="280">
                  <c:v>2142.0</c:v>
                </c:pt>
                <c:pt idx="281">
                  <c:v>2043.0</c:v>
                </c:pt>
                <c:pt idx="282">
                  <c:v>2129.0</c:v>
                </c:pt>
                <c:pt idx="283">
                  <c:v>1730.0</c:v>
                </c:pt>
                <c:pt idx="284">
                  <c:v>1566.0</c:v>
                </c:pt>
                <c:pt idx="285">
                  <c:v>2353.0</c:v>
                </c:pt>
                <c:pt idx="286">
                  <c:v>2401.0</c:v>
                </c:pt>
                <c:pt idx="287">
                  <c:v>1939.0</c:v>
                </c:pt>
                <c:pt idx="288">
                  <c:v>1844.0</c:v>
                </c:pt>
                <c:pt idx="289">
                  <c:v>2041.0</c:v>
                </c:pt>
                <c:pt idx="290">
                  <c:v>1607.0</c:v>
                </c:pt>
                <c:pt idx="291">
                  <c:v>1741.0</c:v>
                </c:pt>
                <c:pt idx="292">
                  <c:v>2102.0</c:v>
                </c:pt>
                <c:pt idx="293">
                  <c:v>2136.0</c:v>
                </c:pt>
                <c:pt idx="294">
                  <c:v>1893.0</c:v>
                </c:pt>
                <c:pt idx="295">
                  <c:v>2129.0</c:v>
                </c:pt>
                <c:pt idx="296">
                  <c:v>2000.0</c:v>
                </c:pt>
                <c:pt idx="297">
                  <c:v>1574.0</c:v>
                </c:pt>
                <c:pt idx="298">
                  <c:v>1774.0</c:v>
                </c:pt>
                <c:pt idx="299">
                  <c:v>2508.0</c:v>
                </c:pt>
                <c:pt idx="300">
                  <c:v>2281.0</c:v>
                </c:pt>
                <c:pt idx="301">
                  <c:v>2376.0</c:v>
                </c:pt>
                <c:pt idx="302">
                  <c:v>1630.0</c:v>
                </c:pt>
                <c:pt idx="303">
                  <c:v>1790.0</c:v>
                </c:pt>
                <c:pt idx="304">
                  <c:v>1433.0</c:v>
                </c:pt>
                <c:pt idx="305">
                  <c:v>1634.0</c:v>
                </c:pt>
                <c:pt idx="306">
                  <c:v>1994.0</c:v>
                </c:pt>
                <c:pt idx="307">
                  <c:v>978.0</c:v>
                </c:pt>
                <c:pt idx="308">
                  <c:v>1595.0</c:v>
                </c:pt>
                <c:pt idx="309">
                  <c:v>2080.0</c:v>
                </c:pt>
                <c:pt idx="310">
                  <c:v>1977.0</c:v>
                </c:pt>
                <c:pt idx="311">
                  <c:v>1425.0</c:v>
                </c:pt>
                <c:pt idx="312">
                  <c:v>2028.0</c:v>
                </c:pt>
                <c:pt idx="313">
                  <c:v>2317.0</c:v>
                </c:pt>
                <c:pt idx="314">
                  <c:v>2478.0</c:v>
                </c:pt>
                <c:pt idx="315">
                  <c:v>1987.0</c:v>
                </c:pt>
                <c:pt idx="316">
                  <c:v>2419.0</c:v>
                </c:pt>
                <c:pt idx="317">
                  <c:v>2137.0</c:v>
                </c:pt>
                <c:pt idx="318">
                  <c:v>2123.0</c:v>
                </c:pt>
                <c:pt idx="319">
                  <c:v>1939.0</c:v>
                </c:pt>
                <c:pt idx="320">
                  <c:v>2195.0</c:v>
                </c:pt>
                <c:pt idx="321">
                  <c:v>2662.0</c:v>
                </c:pt>
                <c:pt idx="322">
                  <c:v>2576.0</c:v>
                </c:pt>
                <c:pt idx="323">
                  <c:v>2447.0</c:v>
                </c:pt>
                <c:pt idx="324">
                  <c:v>2244.0</c:v>
                </c:pt>
                <c:pt idx="325">
                  <c:v>1940.0</c:v>
                </c:pt>
                <c:pt idx="326">
                  <c:v>1956.0</c:v>
                </c:pt>
                <c:pt idx="327">
                  <c:v>2010.0</c:v>
                </c:pt>
                <c:pt idx="328">
                  <c:v>2407.0</c:v>
                </c:pt>
                <c:pt idx="329">
                  <c:v>2581.0</c:v>
                </c:pt>
                <c:pt idx="330">
                  <c:v>2573.0</c:v>
                </c:pt>
                <c:pt idx="331">
                  <c:v>2698.0</c:v>
                </c:pt>
                <c:pt idx="332">
                  <c:v>1818.0</c:v>
                </c:pt>
                <c:pt idx="333">
                  <c:v>2359.0</c:v>
                </c:pt>
                <c:pt idx="334">
                  <c:v>3194.0</c:v>
                </c:pt>
                <c:pt idx="335">
                  <c:v>3668.0</c:v>
                </c:pt>
                <c:pt idx="336">
                  <c:v>2118.0</c:v>
                </c:pt>
                <c:pt idx="337">
                  <c:v>2826.0</c:v>
                </c:pt>
                <c:pt idx="338">
                  <c:v>2731.0</c:v>
                </c:pt>
                <c:pt idx="339">
                  <c:v>1787.0</c:v>
                </c:pt>
                <c:pt idx="340">
                  <c:v>2427.0</c:v>
                </c:pt>
                <c:pt idx="341">
                  <c:v>2656.0</c:v>
                </c:pt>
                <c:pt idx="342">
                  <c:v>2390.0</c:v>
                </c:pt>
                <c:pt idx="343">
                  <c:v>3160.0</c:v>
                </c:pt>
                <c:pt idx="344">
                  <c:v>2922.0</c:v>
                </c:pt>
                <c:pt idx="345">
                  <c:v>2063.0</c:v>
                </c:pt>
                <c:pt idx="346">
                  <c:v>1992.0</c:v>
                </c:pt>
                <c:pt idx="347">
                  <c:v>1962.0</c:v>
                </c:pt>
                <c:pt idx="348">
                  <c:v>2259.0</c:v>
                </c:pt>
                <c:pt idx="349">
                  <c:v>1954.0</c:v>
                </c:pt>
                <c:pt idx="350">
                  <c:v>1816.0</c:v>
                </c:pt>
                <c:pt idx="351">
                  <c:v>2131.0</c:v>
                </c:pt>
                <c:pt idx="352">
                  <c:v>2380.0</c:v>
                </c:pt>
                <c:pt idx="353">
                  <c:v>1937.0</c:v>
                </c:pt>
                <c:pt idx="354">
                  <c:v>1636.0</c:v>
                </c:pt>
                <c:pt idx="355">
                  <c:v>1795.0</c:v>
                </c:pt>
                <c:pt idx="356">
                  <c:v>2228.0</c:v>
                </c:pt>
                <c:pt idx="357">
                  <c:v>458.0</c:v>
                </c:pt>
                <c:pt idx="358">
                  <c:v>322.0</c:v>
                </c:pt>
                <c:pt idx="359">
                  <c:v>2173.0</c:v>
                </c:pt>
                <c:pt idx="360">
                  <c:v>1802.0</c:v>
                </c:pt>
                <c:pt idx="361">
                  <c:v>1737.0</c:v>
                </c:pt>
                <c:pt idx="362">
                  <c:v>2541.0</c:v>
                </c:pt>
                <c:pt idx="363">
                  <c:v>2418.0</c:v>
                </c:pt>
                <c:pt idx="364">
                  <c:v>2095.0</c:v>
                </c:pt>
                <c:pt idx="365">
                  <c:v>2259.0</c:v>
                </c:pt>
                <c:pt idx="366">
                  <c:v>2397.0</c:v>
                </c:pt>
                <c:pt idx="367">
                  <c:v>2173.0</c:v>
                </c:pt>
                <c:pt idx="368">
                  <c:v>1981.0</c:v>
                </c:pt>
                <c:pt idx="369">
                  <c:v>1900.0</c:v>
                </c:pt>
                <c:pt idx="370">
                  <c:v>2095.0</c:v>
                </c:pt>
                <c:pt idx="371">
                  <c:v>2176.0</c:v>
                </c:pt>
                <c:pt idx="372">
                  <c:v>106.0</c:v>
                </c:pt>
                <c:pt idx="373">
                  <c:v>2860.0</c:v>
                </c:pt>
                <c:pt idx="374">
                  <c:v>3360.0</c:v>
                </c:pt>
                <c:pt idx="375">
                  <c:v>6595.0</c:v>
                </c:pt>
                <c:pt idx="376">
                  <c:v>7605.0</c:v>
                </c:pt>
                <c:pt idx="377">
                  <c:v>3014.0</c:v>
                </c:pt>
                <c:pt idx="378">
                  <c:v>2531.0</c:v>
                </c:pt>
                <c:pt idx="379">
                  <c:v>2542.0</c:v>
                </c:pt>
                <c:pt idx="380">
                  <c:v>2448.0</c:v>
                </c:pt>
                <c:pt idx="381">
                  <c:v>1825.0</c:v>
                </c:pt>
                <c:pt idx="382">
                  <c:v>2121.0</c:v>
                </c:pt>
                <c:pt idx="383">
                  <c:v>1674.0</c:v>
                </c:pt>
                <c:pt idx="384">
                  <c:v>2393.0</c:v>
                </c:pt>
                <c:pt idx="385">
                  <c:v>1750.0</c:v>
                </c:pt>
                <c:pt idx="386">
                  <c:v>1949.0</c:v>
                </c:pt>
                <c:pt idx="387">
                  <c:v>1944.0</c:v>
                </c:pt>
                <c:pt idx="388">
                  <c:v>2678.0</c:v>
                </c:pt>
                <c:pt idx="389">
                  <c:v>1895.0</c:v>
                </c:pt>
                <c:pt idx="390">
                  <c:v>2382.0</c:v>
                </c:pt>
                <c:pt idx="391">
                  <c:v>1655.0</c:v>
                </c:pt>
                <c:pt idx="392">
                  <c:v>1906.0</c:v>
                </c:pt>
                <c:pt idx="393">
                  <c:v>2448.0</c:v>
                </c:pt>
                <c:pt idx="394">
                  <c:v>2226.0</c:v>
                </c:pt>
                <c:pt idx="395">
                  <c:v>2210.0</c:v>
                </c:pt>
                <c:pt idx="396">
                  <c:v>2979.0</c:v>
                </c:pt>
                <c:pt idx="397">
                  <c:v>2061.0</c:v>
                </c:pt>
                <c:pt idx="398">
                  <c:v>1676.0</c:v>
                </c:pt>
                <c:pt idx="399">
                  <c:v>2047.0</c:v>
                </c:pt>
                <c:pt idx="400">
                  <c:v>2039.0</c:v>
                </c:pt>
                <c:pt idx="401">
                  <c:v>1918.0</c:v>
                </c:pt>
                <c:pt idx="402">
                  <c:v>1964.0</c:v>
                </c:pt>
                <c:pt idx="403">
                  <c:v>2361.0</c:v>
                </c:pt>
                <c:pt idx="404">
                  <c:v>1730.0</c:v>
                </c:pt>
                <c:pt idx="405">
                  <c:v>2149.0</c:v>
                </c:pt>
                <c:pt idx="406">
                  <c:v>1859.0</c:v>
                </c:pt>
                <c:pt idx="407">
                  <c:v>2018.0</c:v>
                </c:pt>
                <c:pt idx="408">
                  <c:v>2054.0</c:v>
                </c:pt>
                <c:pt idx="409">
                  <c:v>1875.0</c:v>
                </c:pt>
                <c:pt idx="410">
                  <c:v>1714.0</c:v>
                </c:pt>
                <c:pt idx="411">
                  <c:v>1373.0</c:v>
                </c:pt>
                <c:pt idx="412">
                  <c:v>1886.0</c:v>
                </c:pt>
                <c:pt idx="413">
                  <c:v>1960.0</c:v>
                </c:pt>
                <c:pt idx="414">
                  <c:v>2530.0</c:v>
                </c:pt>
                <c:pt idx="415">
                  <c:v>2032.0</c:v>
                </c:pt>
                <c:pt idx="416">
                  <c:v>2138.0</c:v>
                </c:pt>
                <c:pt idx="417">
                  <c:v>2058.0</c:v>
                </c:pt>
                <c:pt idx="418">
                  <c:v>1709.0</c:v>
                </c:pt>
                <c:pt idx="419">
                  <c:v>1689.0</c:v>
                </c:pt>
                <c:pt idx="420">
                  <c:v>895.0</c:v>
                </c:pt>
                <c:pt idx="421">
                  <c:v>2453.0</c:v>
                </c:pt>
                <c:pt idx="422">
                  <c:v>2203.0</c:v>
                </c:pt>
                <c:pt idx="423">
                  <c:v>41.0</c:v>
                </c:pt>
                <c:pt idx="424">
                  <c:v>302.0</c:v>
                </c:pt>
                <c:pt idx="425">
                  <c:v>1464.0</c:v>
                </c:pt>
                <c:pt idx="426">
                  <c:v>2127.0</c:v>
                </c:pt>
                <c:pt idx="427">
                  <c:v>2351.0</c:v>
                </c:pt>
                <c:pt idx="428">
                  <c:v>2250.0</c:v>
                </c:pt>
                <c:pt idx="429">
                  <c:v>1855.0</c:v>
                </c:pt>
                <c:pt idx="430">
                  <c:v>1998.0</c:v>
                </c:pt>
                <c:pt idx="431">
                  <c:v>1617.0</c:v>
                </c:pt>
                <c:pt idx="432">
                  <c:v>1538.0</c:v>
                </c:pt>
                <c:pt idx="433">
                  <c:v>1455.0</c:v>
                </c:pt>
                <c:pt idx="434">
                  <c:v>2066.0</c:v>
                </c:pt>
                <c:pt idx="435">
                  <c:v>2095.0</c:v>
                </c:pt>
                <c:pt idx="436">
                  <c:v>2296.0</c:v>
                </c:pt>
                <c:pt idx="437">
                  <c:v>2150.0</c:v>
                </c:pt>
                <c:pt idx="438">
                  <c:v>2171.0</c:v>
                </c:pt>
                <c:pt idx="439">
                  <c:v>1414.0</c:v>
                </c:pt>
                <c:pt idx="440">
                  <c:v>2158.0</c:v>
                </c:pt>
                <c:pt idx="441">
                  <c:v>2524.0</c:v>
                </c:pt>
                <c:pt idx="442">
                  <c:v>1299.0</c:v>
                </c:pt>
                <c:pt idx="443">
                  <c:v>1667.0</c:v>
                </c:pt>
                <c:pt idx="444">
                  <c:v>2127.0</c:v>
                </c:pt>
                <c:pt idx="445">
                  <c:v>1707.0</c:v>
                </c:pt>
                <c:pt idx="446">
                  <c:v>1642.0</c:v>
                </c:pt>
                <c:pt idx="447">
                  <c:v>2379.0</c:v>
                </c:pt>
                <c:pt idx="448">
                  <c:v>2097.0</c:v>
                </c:pt>
                <c:pt idx="449">
                  <c:v>2478.0</c:v>
                </c:pt>
                <c:pt idx="450">
                  <c:v>2706.0</c:v>
                </c:pt>
                <c:pt idx="451">
                  <c:v>1839.0</c:v>
                </c:pt>
                <c:pt idx="452">
                  <c:v>1605.0</c:v>
                </c:pt>
                <c:pt idx="453">
                  <c:v>1540.0</c:v>
                </c:pt>
                <c:pt idx="454">
                  <c:v>1673.0</c:v>
                </c:pt>
                <c:pt idx="455">
                  <c:v>1763.0</c:v>
                </c:pt>
                <c:pt idx="456">
                  <c:v>1887.0</c:v>
                </c:pt>
                <c:pt idx="457">
                  <c:v>2141.0</c:v>
                </c:pt>
                <c:pt idx="458">
                  <c:v>1731.0</c:v>
                </c:pt>
                <c:pt idx="459">
                  <c:v>1304.0</c:v>
                </c:pt>
                <c:pt idx="460">
                  <c:v>1255.0</c:v>
                </c:pt>
                <c:pt idx="461">
                  <c:v>1695.0</c:v>
                </c:pt>
                <c:pt idx="462">
                  <c:v>1515.0</c:v>
                </c:pt>
                <c:pt idx="463">
                  <c:v>1695.0</c:v>
                </c:pt>
                <c:pt idx="464">
                  <c:v>1833.0</c:v>
                </c:pt>
                <c:pt idx="465">
                  <c:v>1735.0</c:v>
                </c:pt>
                <c:pt idx="466">
                  <c:v>1773.0</c:v>
                </c:pt>
                <c:pt idx="467">
                  <c:v>1521.0</c:v>
                </c:pt>
                <c:pt idx="468">
                  <c:v>1834.0</c:v>
                </c:pt>
                <c:pt idx="469">
                  <c:v>2673.0</c:v>
                </c:pt>
                <c:pt idx="470">
                  <c:v>3065.0</c:v>
                </c:pt>
                <c:pt idx="471">
                  <c:v>1945.0</c:v>
                </c:pt>
                <c:pt idx="472">
                  <c:v>1684.0</c:v>
                </c:pt>
                <c:pt idx="473">
                  <c:v>1515.0</c:v>
                </c:pt>
                <c:pt idx="474">
                  <c:v>1658.0</c:v>
                </c:pt>
                <c:pt idx="475">
                  <c:v>1979.0</c:v>
                </c:pt>
                <c:pt idx="476">
                  <c:v>2650.0</c:v>
                </c:pt>
                <c:pt idx="477">
                  <c:v>1880.0</c:v>
                </c:pt>
                <c:pt idx="478">
                  <c:v>1953.0</c:v>
                </c:pt>
                <c:pt idx="479">
                  <c:v>1982.0</c:v>
                </c:pt>
                <c:pt idx="480">
                  <c:v>1602.0</c:v>
                </c:pt>
                <c:pt idx="481">
                  <c:v>1376.0</c:v>
                </c:pt>
                <c:pt idx="482">
                  <c:v>2604.0</c:v>
                </c:pt>
                <c:pt idx="483">
                  <c:v>1765.0</c:v>
                </c:pt>
                <c:pt idx="484">
                  <c:v>1749.0</c:v>
                </c:pt>
                <c:pt idx="485">
                  <c:v>1773.0</c:v>
                </c:pt>
                <c:pt idx="486">
                  <c:v>1635.0</c:v>
                </c:pt>
                <c:pt idx="487">
                  <c:v>1217.0</c:v>
                </c:pt>
                <c:pt idx="488">
                  <c:v>1211.0</c:v>
                </c:pt>
                <c:pt idx="489">
                  <c:v>1678.0</c:v>
                </c:pt>
                <c:pt idx="490">
                  <c:v>1555.0</c:v>
                </c:pt>
                <c:pt idx="491">
                  <c:v>1820.0</c:v>
                </c:pt>
                <c:pt idx="492">
                  <c:v>1626.0</c:v>
                </c:pt>
                <c:pt idx="493">
                  <c:v>1694.0</c:v>
                </c:pt>
                <c:pt idx="494">
                  <c:v>1582.0</c:v>
                </c:pt>
                <c:pt idx="495">
                  <c:v>1524.0</c:v>
                </c:pt>
                <c:pt idx="496">
                  <c:v>1601.0</c:v>
                </c:pt>
                <c:pt idx="497">
                  <c:v>1803.0</c:v>
                </c:pt>
                <c:pt idx="498">
                  <c:v>1831.0</c:v>
                </c:pt>
                <c:pt idx="499">
                  <c:v>1831.0</c:v>
                </c:pt>
                <c:pt idx="500">
                  <c:v>1637.0</c:v>
                </c:pt>
                <c:pt idx="501">
                  <c:v>1211.0</c:v>
                </c:pt>
                <c:pt idx="502">
                  <c:v>1472.0</c:v>
                </c:pt>
                <c:pt idx="503">
                  <c:v>1523.0</c:v>
                </c:pt>
                <c:pt idx="504">
                  <c:v>1778.0</c:v>
                </c:pt>
                <c:pt idx="505">
                  <c:v>1749.0</c:v>
                </c:pt>
                <c:pt idx="506">
                  <c:v>1638.0</c:v>
                </c:pt>
                <c:pt idx="507">
                  <c:v>1743.0</c:v>
                </c:pt>
                <c:pt idx="508">
                  <c:v>1384.0</c:v>
                </c:pt>
                <c:pt idx="509">
                  <c:v>1380.0</c:v>
                </c:pt>
                <c:pt idx="510">
                  <c:v>1711.0</c:v>
                </c:pt>
                <c:pt idx="511">
                  <c:v>1886.0</c:v>
                </c:pt>
                <c:pt idx="512">
                  <c:v>672.0</c:v>
                </c:pt>
                <c:pt idx="513">
                  <c:v>966.0</c:v>
                </c:pt>
                <c:pt idx="514">
                  <c:v>1652.0</c:v>
                </c:pt>
                <c:pt idx="515">
                  <c:v>1668.0</c:v>
                </c:pt>
                <c:pt idx="516">
                  <c:v>1609.0</c:v>
                </c:pt>
                <c:pt idx="517">
                  <c:v>1606.0</c:v>
                </c:pt>
                <c:pt idx="518">
                  <c:v>1641.0</c:v>
                </c:pt>
                <c:pt idx="519">
                  <c:v>1242.0</c:v>
                </c:pt>
                <c:pt idx="520">
                  <c:v>1518.0</c:v>
                </c:pt>
                <c:pt idx="521">
                  <c:v>1649.0</c:v>
                </c:pt>
                <c:pt idx="522">
                  <c:v>2265.0</c:v>
                </c:pt>
                <c:pt idx="523">
                  <c:v>1867.0</c:v>
                </c:pt>
                <c:pt idx="524">
                  <c:v>1871.0</c:v>
                </c:pt>
                <c:pt idx="525">
                  <c:v>3033.0</c:v>
                </c:pt>
                <c:pt idx="526">
                  <c:v>2180.0</c:v>
                </c:pt>
                <c:pt idx="527">
                  <c:v>1772.0</c:v>
                </c:pt>
                <c:pt idx="528">
                  <c:v>2261.0</c:v>
                </c:pt>
                <c:pt idx="529">
                  <c:v>2050.0</c:v>
                </c:pt>
                <c:pt idx="530">
                  <c:v>2059.0</c:v>
                </c:pt>
                <c:pt idx="531">
                  <c:v>1934.0</c:v>
                </c:pt>
                <c:pt idx="532">
                  <c:v>1741.0</c:v>
                </c:pt>
                <c:pt idx="533">
                  <c:v>1439.0</c:v>
                </c:pt>
                <c:pt idx="534">
                  <c:v>1675.0</c:v>
                </c:pt>
                <c:pt idx="535">
                  <c:v>2135.0</c:v>
                </c:pt>
                <c:pt idx="536">
                  <c:v>1852.0</c:v>
                </c:pt>
                <c:pt idx="537">
                  <c:v>1966.0</c:v>
                </c:pt>
                <c:pt idx="538">
                  <c:v>2737.0</c:v>
                </c:pt>
                <c:pt idx="539">
                  <c:v>2023.0</c:v>
                </c:pt>
                <c:pt idx="540">
                  <c:v>1840.0</c:v>
                </c:pt>
                <c:pt idx="541">
                  <c:v>1670.0</c:v>
                </c:pt>
                <c:pt idx="542">
                  <c:v>4353.0</c:v>
                </c:pt>
                <c:pt idx="543">
                  <c:v>2389.0</c:v>
                </c:pt>
                <c:pt idx="544">
                  <c:v>2912.0</c:v>
                </c:pt>
                <c:pt idx="545">
                  <c:v>126.0</c:v>
                </c:pt>
                <c:pt idx="546">
                  <c:v>586.0</c:v>
                </c:pt>
                <c:pt idx="547">
                  <c:v>193.0</c:v>
                </c:pt>
                <c:pt idx="548">
                  <c:v>2152.0</c:v>
                </c:pt>
                <c:pt idx="549">
                  <c:v>2163.0</c:v>
                </c:pt>
                <c:pt idx="550">
                  <c:v>2110.0</c:v>
                </c:pt>
                <c:pt idx="551">
                  <c:v>2015.0</c:v>
                </c:pt>
                <c:pt idx="552">
                  <c:v>1895.0</c:v>
                </c:pt>
                <c:pt idx="553">
                  <c:v>1865.0</c:v>
                </c:pt>
                <c:pt idx="554">
                  <c:v>1559.0</c:v>
                </c:pt>
                <c:pt idx="555">
                  <c:v>1904.0</c:v>
                </c:pt>
                <c:pt idx="556">
                  <c:v>2259.0</c:v>
                </c:pt>
                <c:pt idx="557">
                  <c:v>2440.0</c:v>
                </c:pt>
                <c:pt idx="558">
                  <c:v>2065.0</c:v>
                </c:pt>
                <c:pt idx="559">
                  <c:v>2338.0</c:v>
                </c:pt>
                <c:pt idx="560">
                  <c:v>2692.0</c:v>
                </c:pt>
                <c:pt idx="561">
                  <c:v>1939.0</c:v>
                </c:pt>
                <c:pt idx="562">
                  <c:v>2578.0</c:v>
                </c:pt>
                <c:pt idx="563">
                  <c:v>2911.0</c:v>
                </c:pt>
                <c:pt idx="564">
                  <c:v>2760.0</c:v>
                </c:pt>
                <c:pt idx="565">
                  <c:v>4205.0</c:v>
                </c:pt>
                <c:pt idx="566">
                  <c:v>3367.0</c:v>
                </c:pt>
                <c:pt idx="567">
                  <c:v>3564.0</c:v>
                </c:pt>
                <c:pt idx="568">
                  <c:v>3424.0</c:v>
                </c:pt>
                <c:pt idx="569">
                  <c:v>6160.0</c:v>
                </c:pt>
                <c:pt idx="570">
                  <c:v>5322.0</c:v>
                </c:pt>
                <c:pt idx="571">
                  <c:v>6950.0</c:v>
                </c:pt>
                <c:pt idx="572">
                  <c:v>73520.0</c:v>
                </c:pt>
                <c:pt idx="573">
                  <c:v>16337.0</c:v>
                </c:pt>
                <c:pt idx="574">
                  <c:v>3951.0</c:v>
                </c:pt>
                <c:pt idx="575">
                  <c:v>1879.0</c:v>
                </c:pt>
                <c:pt idx="576">
                  <c:v>1951.0</c:v>
                </c:pt>
                <c:pt idx="577">
                  <c:v>2559.0</c:v>
                </c:pt>
                <c:pt idx="578">
                  <c:v>2434.0</c:v>
                </c:pt>
                <c:pt idx="579">
                  <c:v>2427.0</c:v>
                </c:pt>
                <c:pt idx="580">
                  <c:v>2389.0</c:v>
                </c:pt>
                <c:pt idx="581">
                  <c:v>2605.0</c:v>
                </c:pt>
                <c:pt idx="582">
                  <c:v>1667.0</c:v>
                </c:pt>
                <c:pt idx="583">
                  <c:v>1763.0</c:v>
                </c:pt>
                <c:pt idx="584">
                  <c:v>1959.0</c:v>
                </c:pt>
                <c:pt idx="585">
                  <c:v>1888.0</c:v>
                </c:pt>
                <c:pt idx="586">
                  <c:v>2091.0</c:v>
                </c:pt>
                <c:pt idx="587">
                  <c:v>3201.0</c:v>
                </c:pt>
                <c:pt idx="588">
                  <c:v>1646.0</c:v>
                </c:pt>
                <c:pt idx="589">
                  <c:v>1548.0</c:v>
                </c:pt>
                <c:pt idx="590">
                  <c:v>1375.0</c:v>
                </c:pt>
                <c:pt idx="591">
                  <c:v>2476.0</c:v>
                </c:pt>
                <c:pt idx="592">
                  <c:v>1573.0</c:v>
                </c:pt>
                <c:pt idx="593">
                  <c:v>1437.0</c:v>
                </c:pt>
                <c:pt idx="594">
                  <c:v>1534.0</c:v>
                </c:pt>
                <c:pt idx="595">
                  <c:v>2309.0</c:v>
                </c:pt>
                <c:pt idx="596">
                  <c:v>1466.0</c:v>
                </c:pt>
                <c:pt idx="597">
                  <c:v>1444.0</c:v>
                </c:pt>
                <c:pt idx="598">
                  <c:v>2048.0</c:v>
                </c:pt>
                <c:pt idx="599">
                  <c:v>2571.0</c:v>
                </c:pt>
                <c:pt idx="600">
                  <c:v>2196.0</c:v>
                </c:pt>
                <c:pt idx="601">
                  <c:v>1576.0</c:v>
                </c:pt>
                <c:pt idx="602">
                  <c:v>1669.0</c:v>
                </c:pt>
                <c:pt idx="603">
                  <c:v>2081.0</c:v>
                </c:pt>
                <c:pt idx="604">
                  <c:v>1543.0</c:v>
                </c:pt>
                <c:pt idx="605">
                  <c:v>1560.0</c:v>
                </c:pt>
                <c:pt idx="606">
                  <c:v>1545.0</c:v>
                </c:pt>
                <c:pt idx="607">
                  <c:v>1569.0</c:v>
                </c:pt>
                <c:pt idx="608">
                  <c:v>1850.0</c:v>
                </c:pt>
                <c:pt idx="609">
                  <c:v>1417.0</c:v>
                </c:pt>
                <c:pt idx="610">
                  <c:v>1495.0</c:v>
                </c:pt>
                <c:pt idx="611">
                  <c:v>1597.0</c:v>
                </c:pt>
                <c:pt idx="612">
                  <c:v>1417.0</c:v>
                </c:pt>
                <c:pt idx="613">
                  <c:v>1717.0</c:v>
                </c:pt>
                <c:pt idx="614">
                  <c:v>1718.0</c:v>
                </c:pt>
                <c:pt idx="615">
                  <c:v>1730.0</c:v>
                </c:pt>
                <c:pt idx="616">
                  <c:v>1390.0</c:v>
                </c:pt>
                <c:pt idx="617">
                  <c:v>1182.0</c:v>
                </c:pt>
                <c:pt idx="618">
                  <c:v>1102.0</c:v>
                </c:pt>
                <c:pt idx="619">
                  <c:v>1101.0</c:v>
                </c:pt>
                <c:pt idx="620">
                  <c:v>1271.0</c:v>
                </c:pt>
                <c:pt idx="621">
                  <c:v>1208.0</c:v>
                </c:pt>
                <c:pt idx="622">
                  <c:v>1408.0</c:v>
                </c:pt>
                <c:pt idx="623">
                  <c:v>1313.0</c:v>
                </c:pt>
                <c:pt idx="624">
                  <c:v>1178.0</c:v>
                </c:pt>
                <c:pt idx="625">
                  <c:v>1267.0</c:v>
                </c:pt>
                <c:pt idx="626">
                  <c:v>1508.0</c:v>
                </c:pt>
                <c:pt idx="627">
                  <c:v>1627.0</c:v>
                </c:pt>
                <c:pt idx="628">
                  <c:v>1571.0</c:v>
                </c:pt>
                <c:pt idx="629">
                  <c:v>1855.0</c:v>
                </c:pt>
                <c:pt idx="630">
                  <c:v>1808.0</c:v>
                </c:pt>
                <c:pt idx="631">
                  <c:v>1633.0</c:v>
                </c:pt>
                <c:pt idx="632">
                  <c:v>1546.0</c:v>
                </c:pt>
                <c:pt idx="633">
                  <c:v>2099.0</c:v>
                </c:pt>
                <c:pt idx="634">
                  <c:v>1646.0</c:v>
                </c:pt>
                <c:pt idx="635">
                  <c:v>1939.0</c:v>
                </c:pt>
                <c:pt idx="636">
                  <c:v>2102.0</c:v>
                </c:pt>
                <c:pt idx="637">
                  <c:v>1860.0</c:v>
                </c:pt>
                <c:pt idx="638">
                  <c:v>1437.0</c:v>
                </c:pt>
                <c:pt idx="639">
                  <c:v>1761.0</c:v>
                </c:pt>
                <c:pt idx="640">
                  <c:v>2285.0</c:v>
                </c:pt>
                <c:pt idx="641">
                  <c:v>1688.0</c:v>
                </c:pt>
                <c:pt idx="642">
                  <c:v>1991.0</c:v>
                </c:pt>
                <c:pt idx="643">
                  <c:v>2324.0</c:v>
                </c:pt>
                <c:pt idx="644">
                  <c:v>2043.0</c:v>
                </c:pt>
                <c:pt idx="645">
                  <c:v>1706.0</c:v>
                </c:pt>
                <c:pt idx="646">
                  <c:v>1655.0</c:v>
                </c:pt>
                <c:pt idx="647">
                  <c:v>2054.0</c:v>
                </c:pt>
                <c:pt idx="648">
                  <c:v>2015.0</c:v>
                </c:pt>
                <c:pt idx="649">
                  <c:v>2442.0</c:v>
                </c:pt>
                <c:pt idx="650">
                  <c:v>2025.0</c:v>
                </c:pt>
                <c:pt idx="651">
                  <c:v>2347.0</c:v>
                </c:pt>
                <c:pt idx="652">
                  <c:v>1609.0</c:v>
                </c:pt>
                <c:pt idx="653">
                  <c:v>1747.0</c:v>
                </c:pt>
                <c:pt idx="654">
                  <c:v>2515.0</c:v>
                </c:pt>
                <c:pt idx="655">
                  <c:v>2192.0</c:v>
                </c:pt>
                <c:pt idx="656">
                  <c:v>2374.0</c:v>
                </c:pt>
                <c:pt idx="657">
                  <c:v>2540.0</c:v>
                </c:pt>
                <c:pt idx="658">
                  <c:v>1758.0</c:v>
                </c:pt>
                <c:pt idx="659">
                  <c:v>1384.0</c:v>
                </c:pt>
                <c:pt idx="660">
                  <c:v>1791.0</c:v>
                </c:pt>
                <c:pt idx="661">
                  <c:v>2081.0</c:v>
                </c:pt>
                <c:pt idx="662">
                  <c:v>2349.0</c:v>
                </c:pt>
                <c:pt idx="663">
                  <c:v>2134.0</c:v>
                </c:pt>
                <c:pt idx="664">
                  <c:v>2374.0</c:v>
                </c:pt>
                <c:pt idx="665">
                  <c:v>2434.0</c:v>
                </c:pt>
                <c:pt idx="666">
                  <c:v>1747.0</c:v>
                </c:pt>
                <c:pt idx="667">
                  <c:v>1983.0</c:v>
                </c:pt>
                <c:pt idx="668">
                  <c:v>2544.0</c:v>
                </c:pt>
                <c:pt idx="669">
                  <c:v>2878.0</c:v>
                </c:pt>
                <c:pt idx="670">
                  <c:v>2549.0</c:v>
                </c:pt>
                <c:pt idx="671">
                  <c:v>2679.0</c:v>
                </c:pt>
                <c:pt idx="672">
                  <c:v>3322.0</c:v>
                </c:pt>
                <c:pt idx="673">
                  <c:v>3995.0</c:v>
                </c:pt>
                <c:pt idx="674">
                  <c:v>25011.0</c:v>
                </c:pt>
                <c:pt idx="675">
                  <c:v>9374.0</c:v>
                </c:pt>
                <c:pt idx="676">
                  <c:v>4149.0</c:v>
                </c:pt>
                <c:pt idx="677">
                  <c:v>3336.0</c:v>
                </c:pt>
                <c:pt idx="678">
                  <c:v>3309.0</c:v>
                </c:pt>
                <c:pt idx="679">
                  <c:v>2919.0</c:v>
                </c:pt>
                <c:pt idx="680">
                  <c:v>2436.0</c:v>
                </c:pt>
                <c:pt idx="681">
                  <c:v>2371.0</c:v>
                </c:pt>
                <c:pt idx="682">
                  <c:v>2668.0</c:v>
                </c:pt>
                <c:pt idx="683">
                  <c:v>2660.0</c:v>
                </c:pt>
                <c:pt idx="684">
                  <c:v>2693.0</c:v>
                </c:pt>
                <c:pt idx="685">
                  <c:v>2486.0</c:v>
                </c:pt>
                <c:pt idx="686">
                  <c:v>2263.0</c:v>
                </c:pt>
                <c:pt idx="687">
                  <c:v>1938.0</c:v>
                </c:pt>
                <c:pt idx="688">
                  <c:v>2235.0</c:v>
                </c:pt>
                <c:pt idx="689">
                  <c:v>2801.0</c:v>
                </c:pt>
                <c:pt idx="690">
                  <c:v>2954.0</c:v>
                </c:pt>
                <c:pt idx="691">
                  <c:v>2309.0</c:v>
                </c:pt>
                <c:pt idx="692">
                  <c:v>2479.0</c:v>
                </c:pt>
                <c:pt idx="693">
                  <c:v>1933.0</c:v>
                </c:pt>
                <c:pt idx="694">
                  <c:v>1943.0</c:v>
                </c:pt>
                <c:pt idx="695">
                  <c:v>2254.0</c:v>
                </c:pt>
                <c:pt idx="696">
                  <c:v>2905.0</c:v>
                </c:pt>
                <c:pt idx="697">
                  <c:v>2441.0</c:v>
                </c:pt>
                <c:pt idx="698">
                  <c:v>2518.0</c:v>
                </c:pt>
                <c:pt idx="699">
                  <c:v>2798.0</c:v>
                </c:pt>
                <c:pt idx="700">
                  <c:v>2616.0</c:v>
                </c:pt>
                <c:pt idx="701">
                  <c:v>2632.0</c:v>
                </c:pt>
                <c:pt idx="702">
                  <c:v>2214.0</c:v>
                </c:pt>
                <c:pt idx="703">
                  <c:v>2461.0</c:v>
                </c:pt>
                <c:pt idx="704">
                  <c:v>2064.0</c:v>
                </c:pt>
                <c:pt idx="705">
                  <c:v>2351.0</c:v>
                </c:pt>
                <c:pt idx="706">
                  <c:v>2212.0</c:v>
                </c:pt>
                <c:pt idx="707">
                  <c:v>2092.0</c:v>
                </c:pt>
                <c:pt idx="708">
                  <c:v>2208.0</c:v>
                </c:pt>
                <c:pt idx="709">
                  <c:v>3587.0</c:v>
                </c:pt>
                <c:pt idx="710">
                  <c:v>12021.0</c:v>
                </c:pt>
                <c:pt idx="711">
                  <c:v>13299.0</c:v>
                </c:pt>
                <c:pt idx="712">
                  <c:v>4538.0</c:v>
                </c:pt>
                <c:pt idx="713">
                  <c:v>3120.0</c:v>
                </c:pt>
                <c:pt idx="714">
                  <c:v>2520.0</c:v>
                </c:pt>
                <c:pt idx="715">
                  <c:v>2259.0</c:v>
                </c:pt>
                <c:pt idx="716">
                  <c:v>2285.0</c:v>
                </c:pt>
                <c:pt idx="717">
                  <c:v>2324.0</c:v>
                </c:pt>
                <c:pt idx="718">
                  <c:v>2588.0</c:v>
                </c:pt>
                <c:pt idx="719">
                  <c:v>3131.0</c:v>
                </c:pt>
                <c:pt idx="720">
                  <c:v>2295.0</c:v>
                </c:pt>
                <c:pt idx="721">
                  <c:v>2041.0</c:v>
                </c:pt>
                <c:pt idx="722">
                  <c:v>2528.0</c:v>
                </c:pt>
                <c:pt idx="723">
                  <c:v>1817.0</c:v>
                </c:pt>
                <c:pt idx="724">
                  <c:v>2284.0</c:v>
                </c:pt>
                <c:pt idx="725">
                  <c:v>2352.0</c:v>
                </c:pt>
                <c:pt idx="726">
                  <c:v>1031.0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041128"/>
        <c:axId val="2133042728"/>
      </c:barChart>
      <c:dateAx>
        <c:axId val="213304112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133042728"/>
        <c:crosses val="autoZero"/>
        <c:auto val="1"/>
        <c:lblOffset val="100"/>
        <c:baseTimeUnit val="days"/>
      </c:dateAx>
      <c:valAx>
        <c:axId val="2133042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3041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Garamond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Chi2DateFR!$B$1:$B$707</c:f>
              <c:numCache>
                <c:formatCode>General</c:formatCode>
                <c:ptCount val="707"/>
                <c:pt idx="0">
                  <c:v>1.128</c:v>
                </c:pt>
                <c:pt idx="1">
                  <c:v>-0.413</c:v>
                </c:pt>
                <c:pt idx="2">
                  <c:v>0.026</c:v>
                </c:pt>
                <c:pt idx="3">
                  <c:v>-1.128</c:v>
                </c:pt>
                <c:pt idx="4">
                  <c:v>-2.012</c:v>
                </c:pt>
                <c:pt idx="5">
                  <c:v>0.353</c:v>
                </c:pt>
                <c:pt idx="6">
                  <c:v>-0.307</c:v>
                </c:pt>
                <c:pt idx="7">
                  <c:v>-0.852</c:v>
                </c:pt>
                <c:pt idx="8">
                  <c:v>-0.035</c:v>
                </c:pt>
                <c:pt idx="9">
                  <c:v>0.04</c:v>
                </c:pt>
                <c:pt idx="10">
                  <c:v>-1.128</c:v>
                </c:pt>
                <c:pt idx="11">
                  <c:v>-0.003</c:v>
                </c:pt>
                <c:pt idx="12">
                  <c:v>0.04</c:v>
                </c:pt>
                <c:pt idx="13">
                  <c:v>-0.143</c:v>
                </c:pt>
                <c:pt idx="14">
                  <c:v>-3.828</c:v>
                </c:pt>
                <c:pt idx="15">
                  <c:v>-0.828</c:v>
                </c:pt>
                <c:pt idx="16">
                  <c:v>0.013</c:v>
                </c:pt>
                <c:pt idx="17">
                  <c:v>-0.071</c:v>
                </c:pt>
                <c:pt idx="18">
                  <c:v>1.379</c:v>
                </c:pt>
                <c:pt idx="19">
                  <c:v>-0.217</c:v>
                </c:pt>
                <c:pt idx="20">
                  <c:v>-2.355999999999999</c:v>
                </c:pt>
                <c:pt idx="21">
                  <c:v>6.891</c:v>
                </c:pt>
                <c:pt idx="22">
                  <c:v>2.13</c:v>
                </c:pt>
                <c:pt idx="23">
                  <c:v>-0.015</c:v>
                </c:pt>
                <c:pt idx="24">
                  <c:v>0.926</c:v>
                </c:pt>
                <c:pt idx="25">
                  <c:v>-3.89</c:v>
                </c:pt>
                <c:pt idx="26">
                  <c:v>-6.775</c:v>
                </c:pt>
                <c:pt idx="27">
                  <c:v>-1.215</c:v>
                </c:pt>
                <c:pt idx="28">
                  <c:v>-0.955</c:v>
                </c:pt>
                <c:pt idx="29">
                  <c:v>0.08</c:v>
                </c:pt>
                <c:pt idx="30">
                  <c:v>0.159</c:v>
                </c:pt>
                <c:pt idx="31">
                  <c:v>5.273</c:v>
                </c:pt>
                <c:pt idx="32">
                  <c:v>-3.114</c:v>
                </c:pt>
                <c:pt idx="33">
                  <c:v>-0.287</c:v>
                </c:pt>
                <c:pt idx="34">
                  <c:v>-0.015</c:v>
                </c:pt>
                <c:pt idx="35">
                  <c:v>0.001</c:v>
                </c:pt>
                <c:pt idx="36">
                  <c:v>-0.143</c:v>
                </c:pt>
                <c:pt idx="37">
                  <c:v>0.027</c:v>
                </c:pt>
                <c:pt idx="38">
                  <c:v>-0.488</c:v>
                </c:pt>
                <c:pt idx="39">
                  <c:v>0.235</c:v>
                </c:pt>
                <c:pt idx="40">
                  <c:v>0.304</c:v>
                </c:pt>
                <c:pt idx="41">
                  <c:v>6.375</c:v>
                </c:pt>
                <c:pt idx="42">
                  <c:v>0.152</c:v>
                </c:pt>
                <c:pt idx="43">
                  <c:v>-2.945</c:v>
                </c:pt>
                <c:pt idx="44">
                  <c:v>0.106</c:v>
                </c:pt>
                <c:pt idx="45">
                  <c:v>0.08</c:v>
                </c:pt>
                <c:pt idx="46">
                  <c:v>-0.287</c:v>
                </c:pt>
                <c:pt idx="47">
                  <c:v>-0.522</c:v>
                </c:pt>
                <c:pt idx="48">
                  <c:v>-0.488</c:v>
                </c:pt>
                <c:pt idx="49">
                  <c:v>-4.712</c:v>
                </c:pt>
                <c:pt idx="50">
                  <c:v>-0.522</c:v>
                </c:pt>
                <c:pt idx="51">
                  <c:v>0.237</c:v>
                </c:pt>
                <c:pt idx="52">
                  <c:v>-0.048</c:v>
                </c:pt>
                <c:pt idx="53">
                  <c:v>4.103999999999999</c:v>
                </c:pt>
                <c:pt idx="54">
                  <c:v>-0.342</c:v>
                </c:pt>
                <c:pt idx="55">
                  <c:v>-0.479</c:v>
                </c:pt>
                <c:pt idx="56">
                  <c:v>-0.785</c:v>
                </c:pt>
                <c:pt idx="57">
                  <c:v>-2.974</c:v>
                </c:pt>
                <c:pt idx="58">
                  <c:v>-0.434</c:v>
                </c:pt>
                <c:pt idx="59">
                  <c:v>-0.913</c:v>
                </c:pt>
                <c:pt idx="60">
                  <c:v>0.004</c:v>
                </c:pt>
                <c:pt idx="61">
                  <c:v>-2.194</c:v>
                </c:pt>
                <c:pt idx="62">
                  <c:v>-1.657</c:v>
                </c:pt>
                <c:pt idx="63">
                  <c:v>-1.128</c:v>
                </c:pt>
                <c:pt idx="64">
                  <c:v>1.375</c:v>
                </c:pt>
                <c:pt idx="65">
                  <c:v>-1.611</c:v>
                </c:pt>
                <c:pt idx="66">
                  <c:v>-0.005</c:v>
                </c:pt>
                <c:pt idx="67">
                  <c:v>0.299</c:v>
                </c:pt>
                <c:pt idx="68">
                  <c:v>0.002</c:v>
                </c:pt>
                <c:pt idx="69">
                  <c:v>-1.973</c:v>
                </c:pt>
                <c:pt idx="70">
                  <c:v>-0.132</c:v>
                </c:pt>
                <c:pt idx="71">
                  <c:v>0.223</c:v>
                </c:pt>
                <c:pt idx="72">
                  <c:v>-1.017</c:v>
                </c:pt>
                <c:pt idx="73">
                  <c:v>-3.114</c:v>
                </c:pt>
                <c:pt idx="74">
                  <c:v>-6.232</c:v>
                </c:pt>
                <c:pt idx="75">
                  <c:v>-0.005</c:v>
                </c:pt>
                <c:pt idx="76">
                  <c:v>-1.585</c:v>
                </c:pt>
                <c:pt idx="77">
                  <c:v>-1.933</c:v>
                </c:pt>
                <c:pt idx="78">
                  <c:v>-0.112</c:v>
                </c:pt>
                <c:pt idx="79">
                  <c:v>-1.48</c:v>
                </c:pt>
                <c:pt idx="80">
                  <c:v>-2.203</c:v>
                </c:pt>
                <c:pt idx="81">
                  <c:v>-0.361</c:v>
                </c:pt>
                <c:pt idx="82">
                  <c:v>-0.826</c:v>
                </c:pt>
                <c:pt idx="83">
                  <c:v>-0.302</c:v>
                </c:pt>
                <c:pt idx="84">
                  <c:v>2.07</c:v>
                </c:pt>
                <c:pt idx="85">
                  <c:v>-0.869</c:v>
                </c:pt>
                <c:pt idx="86">
                  <c:v>0.505</c:v>
                </c:pt>
                <c:pt idx="87">
                  <c:v>-0.001</c:v>
                </c:pt>
                <c:pt idx="88">
                  <c:v>0.01</c:v>
                </c:pt>
                <c:pt idx="89">
                  <c:v>-0.413</c:v>
                </c:pt>
                <c:pt idx="90">
                  <c:v>-0.413</c:v>
                </c:pt>
                <c:pt idx="91">
                  <c:v>-1.353</c:v>
                </c:pt>
                <c:pt idx="92">
                  <c:v>0.316</c:v>
                </c:pt>
                <c:pt idx="93">
                  <c:v>1.42</c:v>
                </c:pt>
                <c:pt idx="94">
                  <c:v>-3.239</c:v>
                </c:pt>
                <c:pt idx="95">
                  <c:v>-0.275</c:v>
                </c:pt>
                <c:pt idx="96">
                  <c:v>1.063</c:v>
                </c:pt>
                <c:pt idx="97">
                  <c:v>-0.913</c:v>
                </c:pt>
                <c:pt idx="98">
                  <c:v>0.01</c:v>
                </c:pt>
                <c:pt idx="99">
                  <c:v>-3.386</c:v>
                </c:pt>
                <c:pt idx="100">
                  <c:v>2.324</c:v>
                </c:pt>
                <c:pt idx="101">
                  <c:v>4.811</c:v>
                </c:pt>
                <c:pt idx="102">
                  <c:v>3.015</c:v>
                </c:pt>
                <c:pt idx="103">
                  <c:v>-0.405</c:v>
                </c:pt>
                <c:pt idx="104">
                  <c:v>0.025</c:v>
                </c:pt>
                <c:pt idx="105">
                  <c:v>0.2</c:v>
                </c:pt>
                <c:pt idx="106">
                  <c:v>4.216</c:v>
                </c:pt>
                <c:pt idx="107">
                  <c:v>1.794</c:v>
                </c:pt>
                <c:pt idx="108">
                  <c:v>8.454</c:v>
                </c:pt>
                <c:pt idx="109">
                  <c:v>3.666</c:v>
                </c:pt>
                <c:pt idx="110">
                  <c:v>2.406</c:v>
                </c:pt>
                <c:pt idx="111">
                  <c:v>10.796</c:v>
                </c:pt>
                <c:pt idx="112">
                  <c:v>14.667</c:v>
                </c:pt>
                <c:pt idx="113">
                  <c:v>14.151</c:v>
                </c:pt>
                <c:pt idx="114">
                  <c:v>13.399</c:v>
                </c:pt>
                <c:pt idx="115">
                  <c:v>21.909</c:v>
                </c:pt>
                <c:pt idx="116">
                  <c:v>4.902</c:v>
                </c:pt>
                <c:pt idx="117">
                  <c:v>4.181</c:v>
                </c:pt>
                <c:pt idx="118">
                  <c:v>6.361</c:v>
                </c:pt>
                <c:pt idx="119">
                  <c:v>9.911</c:v>
                </c:pt>
                <c:pt idx="120">
                  <c:v>2.518</c:v>
                </c:pt>
                <c:pt idx="121">
                  <c:v>9.434</c:v>
                </c:pt>
                <c:pt idx="122">
                  <c:v>0.002</c:v>
                </c:pt>
                <c:pt idx="123">
                  <c:v>0.0</c:v>
                </c:pt>
                <c:pt idx="124">
                  <c:v>2.362</c:v>
                </c:pt>
                <c:pt idx="125">
                  <c:v>0.179</c:v>
                </c:pt>
                <c:pt idx="126">
                  <c:v>0.004</c:v>
                </c:pt>
                <c:pt idx="127">
                  <c:v>7.759</c:v>
                </c:pt>
                <c:pt idx="128">
                  <c:v>-0.09</c:v>
                </c:pt>
                <c:pt idx="129">
                  <c:v>-0.08</c:v>
                </c:pt>
                <c:pt idx="130">
                  <c:v>4.141999999999999</c:v>
                </c:pt>
                <c:pt idx="131">
                  <c:v>-0.3</c:v>
                </c:pt>
                <c:pt idx="132">
                  <c:v>0.469</c:v>
                </c:pt>
                <c:pt idx="133">
                  <c:v>1.087</c:v>
                </c:pt>
                <c:pt idx="134">
                  <c:v>9.759</c:v>
                </c:pt>
                <c:pt idx="135">
                  <c:v>-0.645</c:v>
                </c:pt>
                <c:pt idx="136">
                  <c:v>6.487</c:v>
                </c:pt>
                <c:pt idx="137">
                  <c:v>5.087</c:v>
                </c:pt>
                <c:pt idx="138">
                  <c:v>3.663</c:v>
                </c:pt>
                <c:pt idx="139">
                  <c:v>-0.25</c:v>
                </c:pt>
                <c:pt idx="140">
                  <c:v>0.681</c:v>
                </c:pt>
                <c:pt idx="141">
                  <c:v>-0.383</c:v>
                </c:pt>
                <c:pt idx="142">
                  <c:v>0.024</c:v>
                </c:pt>
                <c:pt idx="143">
                  <c:v>4.018</c:v>
                </c:pt>
                <c:pt idx="144">
                  <c:v>-0.359</c:v>
                </c:pt>
                <c:pt idx="145">
                  <c:v>3.705</c:v>
                </c:pt>
                <c:pt idx="146">
                  <c:v>0.12</c:v>
                </c:pt>
                <c:pt idx="147">
                  <c:v>0.243</c:v>
                </c:pt>
                <c:pt idx="148">
                  <c:v>4.056</c:v>
                </c:pt>
                <c:pt idx="149">
                  <c:v>-0.591</c:v>
                </c:pt>
                <c:pt idx="150">
                  <c:v>0.948</c:v>
                </c:pt>
                <c:pt idx="151">
                  <c:v>0.064</c:v>
                </c:pt>
                <c:pt idx="152">
                  <c:v>0.034</c:v>
                </c:pt>
                <c:pt idx="153">
                  <c:v>8.229999999999998</c:v>
                </c:pt>
                <c:pt idx="154">
                  <c:v>-1.57</c:v>
                </c:pt>
                <c:pt idx="155">
                  <c:v>-2.830999999999999</c:v>
                </c:pt>
                <c:pt idx="156">
                  <c:v>0.034</c:v>
                </c:pt>
                <c:pt idx="157">
                  <c:v>0.327</c:v>
                </c:pt>
                <c:pt idx="158">
                  <c:v>0.197</c:v>
                </c:pt>
                <c:pt idx="159">
                  <c:v>-1.095</c:v>
                </c:pt>
                <c:pt idx="160">
                  <c:v>0.001</c:v>
                </c:pt>
                <c:pt idx="161">
                  <c:v>-0.489</c:v>
                </c:pt>
                <c:pt idx="162">
                  <c:v>0.226</c:v>
                </c:pt>
                <c:pt idx="163">
                  <c:v>-0.069</c:v>
                </c:pt>
                <c:pt idx="164">
                  <c:v>0.113</c:v>
                </c:pt>
                <c:pt idx="165">
                  <c:v>2.193</c:v>
                </c:pt>
                <c:pt idx="166">
                  <c:v>0.046</c:v>
                </c:pt>
                <c:pt idx="167">
                  <c:v>-2.342</c:v>
                </c:pt>
                <c:pt idx="168">
                  <c:v>-1.621</c:v>
                </c:pt>
                <c:pt idx="169">
                  <c:v>2.86</c:v>
                </c:pt>
                <c:pt idx="170">
                  <c:v>-0.081</c:v>
                </c:pt>
                <c:pt idx="171">
                  <c:v>0.538</c:v>
                </c:pt>
                <c:pt idx="172">
                  <c:v>-2.737</c:v>
                </c:pt>
                <c:pt idx="173">
                  <c:v>-0.765</c:v>
                </c:pt>
                <c:pt idx="174">
                  <c:v>-0.017</c:v>
                </c:pt>
                <c:pt idx="175">
                  <c:v>9.964</c:v>
                </c:pt>
                <c:pt idx="176">
                  <c:v>0.79</c:v>
                </c:pt>
                <c:pt idx="177">
                  <c:v>-0.784</c:v>
                </c:pt>
                <c:pt idx="178">
                  <c:v>0.286</c:v>
                </c:pt>
                <c:pt idx="179">
                  <c:v>-0.162</c:v>
                </c:pt>
                <c:pt idx="180">
                  <c:v>-0.062</c:v>
                </c:pt>
                <c:pt idx="181">
                  <c:v>0.059</c:v>
                </c:pt>
                <c:pt idx="182">
                  <c:v>5.524999999999999</c:v>
                </c:pt>
                <c:pt idx="183">
                  <c:v>18.033</c:v>
                </c:pt>
                <c:pt idx="184">
                  <c:v>-0.001</c:v>
                </c:pt>
                <c:pt idx="185">
                  <c:v>1.107</c:v>
                </c:pt>
                <c:pt idx="186">
                  <c:v>-0.009</c:v>
                </c:pt>
                <c:pt idx="187">
                  <c:v>7.205</c:v>
                </c:pt>
                <c:pt idx="188">
                  <c:v>-0.203</c:v>
                </c:pt>
                <c:pt idx="189">
                  <c:v>-0.085</c:v>
                </c:pt>
                <c:pt idx="190">
                  <c:v>0.66</c:v>
                </c:pt>
                <c:pt idx="191">
                  <c:v>0.038</c:v>
                </c:pt>
                <c:pt idx="192">
                  <c:v>-0.03</c:v>
                </c:pt>
                <c:pt idx="193">
                  <c:v>-0.193</c:v>
                </c:pt>
                <c:pt idx="194">
                  <c:v>2.393</c:v>
                </c:pt>
                <c:pt idx="195">
                  <c:v>0.166</c:v>
                </c:pt>
                <c:pt idx="196">
                  <c:v>4.411</c:v>
                </c:pt>
                <c:pt idx="197">
                  <c:v>4.043</c:v>
                </c:pt>
                <c:pt idx="198">
                  <c:v>-5.927</c:v>
                </c:pt>
                <c:pt idx="199">
                  <c:v>-2.82</c:v>
                </c:pt>
                <c:pt idx="200">
                  <c:v>-3.854999999999999</c:v>
                </c:pt>
                <c:pt idx="201">
                  <c:v>-8.181</c:v>
                </c:pt>
                <c:pt idx="202">
                  <c:v>-4.877</c:v>
                </c:pt>
                <c:pt idx="203">
                  <c:v>-3.131</c:v>
                </c:pt>
                <c:pt idx="204">
                  <c:v>-0.049</c:v>
                </c:pt>
                <c:pt idx="205">
                  <c:v>-3.159</c:v>
                </c:pt>
                <c:pt idx="206">
                  <c:v>-295.665</c:v>
                </c:pt>
                <c:pt idx="207">
                  <c:v>-11.658</c:v>
                </c:pt>
                <c:pt idx="208">
                  <c:v>-0.788</c:v>
                </c:pt>
                <c:pt idx="209">
                  <c:v>-3.66</c:v>
                </c:pt>
                <c:pt idx="210">
                  <c:v>-2.477</c:v>
                </c:pt>
                <c:pt idx="211">
                  <c:v>-0.03</c:v>
                </c:pt>
                <c:pt idx="212">
                  <c:v>1.905</c:v>
                </c:pt>
                <c:pt idx="213">
                  <c:v>1.562</c:v>
                </c:pt>
                <c:pt idx="214">
                  <c:v>-1.466</c:v>
                </c:pt>
                <c:pt idx="215">
                  <c:v>-0.321</c:v>
                </c:pt>
                <c:pt idx="216">
                  <c:v>4.564999999999999</c:v>
                </c:pt>
                <c:pt idx="217">
                  <c:v>-0.004</c:v>
                </c:pt>
                <c:pt idx="218">
                  <c:v>1.452</c:v>
                </c:pt>
                <c:pt idx="219">
                  <c:v>3.666</c:v>
                </c:pt>
                <c:pt idx="220">
                  <c:v>1.266</c:v>
                </c:pt>
                <c:pt idx="221">
                  <c:v>0.759</c:v>
                </c:pt>
                <c:pt idx="222">
                  <c:v>0.158</c:v>
                </c:pt>
                <c:pt idx="223">
                  <c:v>0.1</c:v>
                </c:pt>
                <c:pt idx="224">
                  <c:v>0.693</c:v>
                </c:pt>
                <c:pt idx="225">
                  <c:v>-0.158</c:v>
                </c:pt>
                <c:pt idx="226">
                  <c:v>-0.302</c:v>
                </c:pt>
                <c:pt idx="227">
                  <c:v>20.612</c:v>
                </c:pt>
                <c:pt idx="228">
                  <c:v>0.299</c:v>
                </c:pt>
                <c:pt idx="229">
                  <c:v>1.729</c:v>
                </c:pt>
                <c:pt idx="230">
                  <c:v>4.374</c:v>
                </c:pt>
                <c:pt idx="231">
                  <c:v>18.512</c:v>
                </c:pt>
                <c:pt idx="232">
                  <c:v>13.863</c:v>
                </c:pt>
                <c:pt idx="233">
                  <c:v>4.262</c:v>
                </c:pt>
                <c:pt idx="234">
                  <c:v>9.871</c:v>
                </c:pt>
                <c:pt idx="235">
                  <c:v>-0.006</c:v>
                </c:pt>
                <c:pt idx="236">
                  <c:v>5.83</c:v>
                </c:pt>
                <c:pt idx="237">
                  <c:v>14.731</c:v>
                </c:pt>
                <c:pt idx="238">
                  <c:v>5.582</c:v>
                </c:pt>
                <c:pt idx="239">
                  <c:v>33.011</c:v>
                </c:pt>
                <c:pt idx="240">
                  <c:v>0.914</c:v>
                </c:pt>
                <c:pt idx="241">
                  <c:v>0.132</c:v>
                </c:pt>
                <c:pt idx="242">
                  <c:v>21.802</c:v>
                </c:pt>
                <c:pt idx="243">
                  <c:v>7.672</c:v>
                </c:pt>
                <c:pt idx="244">
                  <c:v>2.326</c:v>
                </c:pt>
                <c:pt idx="245">
                  <c:v>1.127</c:v>
                </c:pt>
                <c:pt idx="246">
                  <c:v>1.563</c:v>
                </c:pt>
                <c:pt idx="247">
                  <c:v>0.505</c:v>
                </c:pt>
                <c:pt idx="248">
                  <c:v>-0.215</c:v>
                </c:pt>
                <c:pt idx="249">
                  <c:v>5.137</c:v>
                </c:pt>
                <c:pt idx="250">
                  <c:v>-0.062</c:v>
                </c:pt>
                <c:pt idx="251">
                  <c:v>3.266</c:v>
                </c:pt>
                <c:pt idx="252">
                  <c:v>7.708</c:v>
                </c:pt>
                <c:pt idx="253">
                  <c:v>5.431</c:v>
                </c:pt>
                <c:pt idx="254">
                  <c:v>5.223999999999999</c:v>
                </c:pt>
                <c:pt idx="255">
                  <c:v>0.132</c:v>
                </c:pt>
                <c:pt idx="256">
                  <c:v>0.224</c:v>
                </c:pt>
                <c:pt idx="257">
                  <c:v>15.514</c:v>
                </c:pt>
                <c:pt idx="258">
                  <c:v>3.346</c:v>
                </c:pt>
                <c:pt idx="259">
                  <c:v>3.855999999999999</c:v>
                </c:pt>
                <c:pt idx="260">
                  <c:v>-0.002</c:v>
                </c:pt>
                <c:pt idx="261">
                  <c:v>-0.119</c:v>
                </c:pt>
                <c:pt idx="262">
                  <c:v>1.063</c:v>
                </c:pt>
                <c:pt idx="263">
                  <c:v>4.702</c:v>
                </c:pt>
                <c:pt idx="264">
                  <c:v>8.745</c:v>
                </c:pt>
                <c:pt idx="265">
                  <c:v>5.659</c:v>
                </c:pt>
                <c:pt idx="266">
                  <c:v>9.240999999999997</c:v>
                </c:pt>
                <c:pt idx="267">
                  <c:v>6.696</c:v>
                </c:pt>
                <c:pt idx="268">
                  <c:v>0.152</c:v>
                </c:pt>
                <c:pt idx="269">
                  <c:v>0.299</c:v>
                </c:pt>
                <c:pt idx="270">
                  <c:v>7.701</c:v>
                </c:pt>
                <c:pt idx="271">
                  <c:v>0.299</c:v>
                </c:pt>
                <c:pt idx="272">
                  <c:v>1.409</c:v>
                </c:pt>
                <c:pt idx="273">
                  <c:v>0.395</c:v>
                </c:pt>
                <c:pt idx="274">
                  <c:v>-1.947</c:v>
                </c:pt>
                <c:pt idx="275">
                  <c:v>6.109</c:v>
                </c:pt>
                <c:pt idx="276">
                  <c:v>16.349</c:v>
                </c:pt>
                <c:pt idx="277">
                  <c:v>0.0</c:v>
                </c:pt>
                <c:pt idx="278">
                  <c:v>0.373</c:v>
                </c:pt>
                <c:pt idx="279">
                  <c:v>1.679</c:v>
                </c:pt>
                <c:pt idx="280">
                  <c:v>4.619</c:v>
                </c:pt>
                <c:pt idx="281">
                  <c:v>4.239</c:v>
                </c:pt>
                <c:pt idx="282">
                  <c:v>-0.001</c:v>
                </c:pt>
                <c:pt idx="283">
                  <c:v>0.372</c:v>
                </c:pt>
                <c:pt idx="284">
                  <c:v>6.255</c:v>
                </c:pt>
                <c:pt idx="285">
                  <c:v>11.462</c:v>
                </c:pt>
                <c:pt idx="286">
                  <c:v>0.024</c:v>
                </c:pt>
                <c:pt idx="287">
                  <c:v>1.852</c:v>
                </c:pt>
                <c:pt idx="288">
                  <c:v>4.239</c:v>
                </c:pt>
                <c:pt idx="289">
                  <c:v>1.227</c:v>
                </c:pt>
                <c:pt idx="290">
                  <c:v>0.024</c:v>
                </c:pt>
                <c:pt idx="291">
                  <c:v>0.564</c:v>
                </c:pt>
                <c:pt idx="292">
                  <c:v>-0.015</c:v>
                </c:pt>
                <c:pt idx="293">
                  <c:v>0.053</c:v>
                </c:pt>
                <c:pt idx="294">
                  <c:v>21.725</c:v>
                </c:pt>
                <c:pt idx="295">
                  <c:v>0.152</c:v>
                </c:pt>
                <c:pt idx="296">
                  <c:v>2.778</c:v>
                </c:pt>
                <c:pt idx="297">
                  <c:v>0.522</c:v>
                </c:pt>
                <c:pt idx="298">
                  <c:v>-0.276</c:v>
                </c:pt>
                <c:pt idx="299">
                  <c:v>9.247999999999997</c:v>
                </c:pt>
                <c:pt idx="300">
                  <c:v>2.298</c:v>
                </c:pt>
                <c:pt idx="301">
                  <c:v>0.474</c:v>
                </c:pt>
                <c:pt idx="302">
                  <c:v>2.264</c:v>
                </c:pt>
                <c:pt idx="303">
                  <c:v>10.55</c:v>
                </c:pt>
                <c:pt idx="304">
                  <c:v>15.54</c:v>
                </c:pt>
                <c:pt idx="305">
                  <c:v>7.708</c:v>
                </c:pt>
                <c:pt idx="306">
                  <c:v>1.18</c:v>
                </c:pt>
                <c:pt idx="307">
                  <c:v>-0.071</c:v>
                </c:pt>
                <c:pt idx="308">
                  <c:v>0.049</c:v>
                </c:pt>
                <c:pt idx="309">
                  <c:v>3.709</c:v>
                </c:pt>
                <c:pt idx="310">
                  <c:v>-0.921</c:v>
                </c:pt>
                <c:pt idx="311">
                  <c:v>0.049</c:v>
                </c:pt>
                <c:pt idx="312">
                  <c:v>-0.112</c:v>
                </c:pt>
                <c:pt idx="313">
                  <c:v>1.063</c:v>
                </c:pt>
                <c:pt idx="314">
                  <c:v>0.914</c:v>
                </c:pt>
                <c:pt idx="315">
                  <c:v>-0.25</c:v>
                </c:pt>
                <c:pt idx="316">
                  <c:v>0.132</c:v>
                </c:pt>
                <c:pt idx="317">
                  <c:v>-0.785</c:v>
                </c:pt>
                <c:pt idx="318">
                  <c:v>0.048</c:v>
                </c:pt>
                <c:pt idx="319">
                  <c:v>0.066</c:v>
                </c:pt>
                <c:pt idx="320">
                  <c:v>1.409</c:v>
                </c:pt>
                <c:pt idx="321">
                  <c:v>3.927</c:v>
                </c:pt>
                <c:pt idx="322">
                  <c:v>6.361</c:v>
                </c:pt>
                <c:pt idx="323">
                  <c:v>43.959</c:v>
                </c:pt>
                <c:pt idx="324">
                  <c:v>15.921</c:v>
                </c:pt>
                <c:pt idx="325">
                  <c:v>2.096</c:v>
                </c:pt>
                <c:pt idx="326">
                  <c:v>0.0</c:v>
                </c:pt>
                <c:pt idx="327">
                  <c:v>-0.052</c:v>
                </c:pt>
                <c:pt idx="328">
                  <c:v>-1.86</c:v>
                </c:pt>
                <c:pt idx="329">
                  <c:v>20.173</c:v>
                </c:pt>
                <c:pt idx="330">
                  <c:v>1.4</c:v>
                </c:pt>
                <c:pt idx="331">
                  <c:v>9.759</c:v>
                </c:pt>
                <c:pt idx="332">
                  <c:v>2.977</c:v>
                </c:pt>
                <c:pt idx="333">
                  <c:v>0.304</c:v>
                </c:pt>
                <c:pt idx="334">
                  <c:v>-1.536</c:v>
                </c:pt>
                <c:pt idx="335">
                  <c:v>0.447</c:v>
                </c:pt>
                <c:pt idx="336">
                  <c:v>-0.031</c:v>
                </c:pt>
                <c:pt idx="337">
                  <c:v>1.452</c:v>
                </c:pt>
                <c:pt idx="338">
                  <c:v>0.299</c:v>
                </c:pt>
                <c:pt idx="339">
                  <c:v>-1.114</c:v>
                </c:pt>
                <c:pt idx="340">
                  <c:v>0.71</c:v>
                </c:pt>
                <c:pt idx="341">
                  <c:v>3.3</c:v>
                </c:pt>
                <c:pt idx="342">
                  <c:v>-0.292</c:v>
                </c:pt>
                <c:pt idx="343">
                  <c:v>-0.616</c:v>
                </c:pt>
                <c:pt idx="344">
                  <c:v>0.914</c:v>
                </c:pt>
                <c:pt idx="345">
                  <c:v>0.553</c:v>
                </c:pt>
                <c:pt idx="346">
                  <c:v>-1.536</c:v>
                </c:pt>
                <c:pt idx="347">
                  <c:v>-2.921</c:v>
                </c:pt>
                <c:pt idx="348">
                  <c:v>0.449</c:v>
                </c:pt>
                <c:pt idx="349">
                  <c:v>0.161</c:v>
                </c:pt>
                <c:pt idx="350">
                  <c:v>-1.783</c:v>
                </c:pt>
                <c:pt idx="351">
                  <c:v>-0.117</c:v>
                </c:pt>
                <c:pt idx="352">
                  <c:v>0.526</c:v>
                </c:pt>
                <c:pt idx="353">
                  <c:v>-0.616</c:v>
                </c:pt>
                <c:pt idx="354">
                  <c:v>0.856</c:v>
                </c:pt>
                <c:pt idx="355">
                  <c:v>41.915</c:v>
                </c:pt>
                <c:pt idx="356">
                  <c:v>1.087</c:v>
                </c:pt>
                <c:pt idx="357">
                  <c:v>0.0</c:v>
                </c:pt>
                <c:pt idx="358">
                  <c:v>1.29</c:v>
                </c:pt>
                <c:pt idx="359">
                  <c:v>3.224</c:v>
                </c:pt>
                <c:pt idx="360">
                  <c:v>5.223999999999999</c:v>
                </c:pt>
                <c:pt idx="361">
                  <c:v>9.276</c:v>
                </c:pt>
                <c:pt idx="362">
                  <c:v>-0.005</c:v>
                </c:pt>
                <c:pt idx="363">
                  <c:v>0.451</c:v>
                </c:pt>
                <c:pt idx="364">
                  <c:v>13.071</c:v>
                </c:pt>
                <c:pt idx="365">
                  <c:v>-0.004</c:v>
                </c:pt>
                <c:pt idx="366">
                  <c:v>0.093</c:v>
                </c:pt>
                <c:pt idx="367">
                  <c:v>14.193</c:v>
                </c:pt>
                <c:pt idx="368">
                  <c:v>4.411</c:v>
                </c:pt>
                <c:pt idx="369">
                  <c:v>-0.785</c:v>
                </c:pt>
                <c:pt idx="370">
                  <c:v>0.66</c:v>
                </c:pt>
                <c:pt idx="371">
                  <c:v>2.751</c:v>
                </c:pt>
                <c:pt idx="372">
                  <c:v>5.559</c:v>
                </c:pt>
                <c:pt idx="373">
                  <c:v>-1.019</c:v>
                </c:pt>
                <c:pt idx="374">
                  <c:v>0.522</c:v>
                </c:pt>
                <c:pt idx="375">
                  <c:v>4.564999999999999</c:v>
                </c:pt>
                <c:pt idx="376">
                  <c:v>0.003</c:v>
                </c:pt>
                <c:pt idx="377">
                  <c:v>1.867</c:v>
                </c:pt>
                <c:pt idx="378">
                  <c:v>0.119</c:v>
                </c:pt>
                <c:pt idx="379">
                  <c:v>0.126</c:v>
                </c:pt>
                <c:pt idx="380">
                  <c:v>1.01</c:v>
                </c:pt>
                <c:pt idx="381">
                  <c:v>-0.869</c:v>
                </c:pt>
                <c:pt idx="382">
                  <c:v>-2.148</c:v>
                </c:pt>
                <c:pt idx="383">
                  <c:v>0.235</c:v>
                </c:pt>
                <c:pt idx="384">
                  <c:v>0.132</c:v>
                </c:pt>
                <c:pt idx="385">
                  <c:v>-0.616</c:v>
                </c:pt>
                <c:pt idx="386">
                  <c:v>-1.228</c:v>
                </c:pt>
                <c:pt idx="387">
                  <c:v>-0.119</c:v>
                </c:pt>
                <c:pt idx="388">
                  <c:v>-0.651</c:v>
                </c:pt>
                <c:pt idx="389">
                  <c:v>4.53</c:v>
                </c:pt>
                <c:pt idx="390">
                  <c:v>0.028</c:v>
                </c:pt>
                <c:pt idx="391">
                  <c:v>-0.616</c:v>
                </c:pt>
                <c:pt idx="392">
                  <c:v>-0.143</c:v>
                </c:pt>
                <c:pt idx="393">
                  <c:v>0.024</c:v>
                </c:pt>
                <c:pt idx="394">
                  <c:v>-0.302</c:v>
                </c:pt>
                <c:pt idx="395">
                  <c:v>0.974</c:v>
                </c:pt>
                <c:pt idx="396">
                  <c:v>-2.431999999999999</c:v>
                </c:pt>
                <c:pt idx="397">
                  <c:v>1.409</c:v>
                </c:pt>
                <c:pt idx="398">
                  <c:v>-0.391</c:v>
                </c:pt>
                <c:pt idx="399">
                  <c:v>0.132</c:v>
                </c:pt>
                <c:pt idx="400">
                  <c:v>-2.961</c:v>
                </c:pt>
                <c:pt idx="401">
                  <c:v>0.145</c:v>
                </c:pt>
                <c:pt idx="402">
                  <c:v>-0.568</c:v>
                </c:pt>
                <c:pt idx="403">
                  <c:v>0.369</c:v>
                </c:pt>
                <c:pt idx="404">
                  <c:v>-0.753</c:v>
                </c:pt>
                <c:pt idx="405">
                  <c:v>1.221</c:v>
                </c:pt>
                <c:pt idx="406">
                  <c:v>-0.479</c:v>
                </c:pt>
                <c:pt idx="407">
                  <c:v>0.08</c:v>
                </c:pt>
                <c:pt idx="408">
                  <c:v>-0.045</c:v>
                </c:pt>
                <c:pt idx="409">
                  <c:v>0.034</c:v>
                </c:pt>
                <c:pt idx="410">
                  <c:v>2.555</c:v>
                </c:pt>
                <c:pt idx="411">
                  <c:v>-3.67</c:v>
                </c:pt>
                <c:pt idx="412">
                  <c:v>1.76</c:v>
                </c:pt>
                <c:pt idx="413">
                  <c:v>-0.056</c:v>
                </c:pt>
                <c:pt idx="414">
                  <c:v>-0.005</c:v>
                </c:pt>
                <c:pt idx="415">
                  <c:v>17.609</c:v>
                </c:pt>
                <c:pt idx="416">
                  <c:v>0.19</c:v>
                </c:pt>
                <c:pt idx="417">
                  <c:v>-6.794</c:v>
                </c:pt>
                <c:pt idx="418">
                  <c:v>-1.002</c:v>
                </c:pt>
                <c:pt idx="419">
                  <c:v>-3.044</c:v>
                </c:pt>
                <c:pt idx="420">
                  <c:v>-1.585</c:v>
                </c:pt>
                <c:pt idx="421">
                  <c:v>-0.287</c:v>
                </c:pt>
                <c:pt idx="422">
                  <c:v>0.007</c:v>
                </c:pt>
                <c:pt idx="423">
                  <c:v>-0.413</c:v>
                </c:pt>
                <c:pt idx="424">
                  <c:v>0.78</c:v>
                </c:pt>
                <c:pt idx="425">
                  <c:v>0.304</c:v>
                </c:pt>
                <c:pt idx="426">
                  <c:v>-0.015</c:v>
                </c:pt>
                <c:pt idx="427">
                  <c:v>-0.717</c:v>
                </c:pt>
                <c:pt idx="428">
                  <c:v>0.014</c:v>
                </c:pt>
                <c:pt idx="429">
                  <c:v>3.705</c:v>
                </c:pt>
                <c:pt idx="430">
                  <c:v>-0.286</c:v>
                </c:pt>
                <c:pt idx="431">
                  <c:v>0.007</c:v>
                </c:pt>
                <c:pt idx="432">
                  <c:v>-0.1</c:v>
                </c:pt>
                <c:pt idx="433">
                  <c:v>-0.158</c:v>
                </c:pt>
                <c:pt idx="434">
                  <c:v>-0.005</c:v>
                </c:pt>
                <c:pt idx="435">
                  <c:v>-0.347</c:v>
                </c:pt>
                <c:pt idx="436">
                  <c:v>3.015</c:v>
                </c:pt>
                <c:pt idx="437">
                  <c:v>-0.073</c:v>
                </c:pt>
                <c:pt idx="438">
                  <c:v>0.171</c:v>
                </c:pt>
                <c:pt idx="439">
                  <c:v>0.974</c:v>
                </c:pt>
                <c:pt idx="440">
                  <c:v>0.985</c:v>
                </c:pt>
                <c:pt idx="441">
                  <c:v>-0.119</c:v>
                </c:pt>
                <c:pt idx="442">
                  <c:v>-0.224</c:v>
                </c:pt>
                <c:pt idx="443">
                  <c:v>0.449</c:v>
                </c:pt>
                <c:pt idx="444">
                  <c:v>0.19</c:v>
                </c:pt>
                <c:pt idx="445">
                  <c:v>0.598</c:v>
                </c:pt>
                <c:pt idx="446">
                  <c:v>-2.446</c:v>
                </c:pt>
                <c:pt idx="447">
                  <c:v>-0.785</c:v>
                </c:pt>
                <c:pt idx="448">
                  <c:v>-0.704</c:v>
                </c:pt>
                <c:pt idx="449">
                  <c:v>9.276</c:v>
                </c:pt>
                <c:pt idx="450">
                  <c:v>-4.103</c:v>
                </c:pt>
                <c:pt idx="451">
                  <c:v>4.769999999999999</c:v>
                </c:pt>
                <c:pt idx="452">
                  <c:v>11.651</c:v>
                </c:pt>
                <c:pt idx="453">
                  <c:v>0.582</c:v>
                </c:pt>
                <c:pt idx="454">
                  <c:v>3.482</c:v>
                </c:pt>
                <c:pt idx="455">
                  <c:v>1.133</c:v>
                </c:pt>
                <c:pt idx="456">
                  <c:v>7.759</c:v>
                </c:pt>
                <c:pt idx="457">
                  <c:v>0.817</c:v>
                </c:pt>
                <c:pt idx="458">
                  <c:v>7.321999999999999</c:v>
                </c:pt>
                <c:pt idx="459">
                  <c:v>7.708</c:v>
                </c:pt>
                <c:pt idx="460">
                  <c:v>7.549</c:v>
                </c:pt>
                <c:pt idx="461">
                  <c:v>4.191999999999999</c:v>
                </c:pt>
                <c:pt idx="462">
                  <c:v>1.063</c:v>
                </c:pt>
                <c:pt idx="463">
                  <c:v>8.210999999999998</c:v>
                </c:pt>
                <c:pt idx="464">
                  <c:v>-0.202</c:v>
                </c:pt>
                <c:pt idx="465">
                  <c:v>0.316</c:v>
                </c:pt>
                <c:pt idx="466">
                  <c:v>11.847</c:v>
                </c:pt>
                <c:pt idx="467">
                  <c:v>0.526</c:v>
                </c:pt>
                <c:pt idx="468">
                  <c:v>0.061</c:v>
                </c:pt>
                <c:pt idx="469">
                  <c:v>0.739</c:v>
                </c:pt>
                <c:pt idx="470">
                  <c:v>6.671</c:v>
                </c:pt>
                <c:pt idx="471">
                  <c:v>4.369</c:v>
                </c:pt>
                <c:pt idx="472">
                  <c:v>-0.358</c:v>
                </c:pt>
                <c:pt idx="473">
                  <c:v>7.843999999999999</c:v>
                </c:pt>
                <c:pt idx="474">
                  <c:v>6.625999999999999</c:v>
                </c:pt>
                <c:pt idx="475">
                  <c:v>-0.753</c:v>
                </c:pt>
                <c:pt idx="476">
                  <c:v>-0.891</c:v>
                </c:pt>
                <c:pt idx="477">
                  <c:v>0.132</c:v>
                </c:pt>
                <c:pt idx="478">
                  <c:v>0.028</c:v>
                </c:pt>
                <c:pt idx="479">
                  <c:v>4.262</c:v>
                </c:pt>
                <c:pt idx="480">
                  <c:v>1.785</c:v>
                </c:pt>
                <c:pt idx="481">
                  <c:v>3.206</c:v>
                </c:pt>
                <c:pt idx="482">
                  <c:v>-0.347</c:v>
                </c:pt>
                <c:pt idx="483">
                  <c:v>3.266</c:v>
                </c:pt>
                <c:pt idx="484">
                  <c:v>4.824999999999999</c:v>
                </c:pt>
                <c:pt idx="485">
                  <c:v>0.133</c:v>
                </c:pt>
                <c:pt idx="486">
                  <c:v>0.456</c:v>
                </c:pt>
                <c:pt idx="487">
                  <c:v>-0.078</c:v>
                </c:pt>
                <c:pt idx="488">
                  <c:v>0.604</c:v>
                </c:pt>
                <c:pt idx="489">
                  <c:v>1.243</c:v>
                </c:pt>
                <c:pt idx="490">
                  <c:v>0.145</c:v>
                </c:pt>
                <c:pt idx="491">
                  <c:v>-0.552</c:v>
                </c:pt>
                <c:pt idx="492">
                  <c:v>-1.192</c:v>
                </c:pt>
                <c:pt idx="493">
                  <c:v>0.107</c:v>
                </c:pt>
                <c:pt idx="494">
                  <c:v>-0.977</c:v>
                </c:pt>
                <c:pt idx="495">
                  <c:v>5.96</c:v>
                </c:pt>
                <c:pt idx="496">
                  <c:v>-2.593</c:v>
                </c:pt>
                <c:pt idx="497">
                  <c:v>-0.008</c:v>
                </c:pt>
                <c:pt idx="498">
                  <c:v>10.869</c:v>
                </c:pt>
                <c:pt idx="499">
                  <c:v>0.214</c:v>
                </c:pt>
                <c:pt idx="500">
                  <c:v>-2.799</c:v>
                </c:pt>
                <c:pt idx="501">
                  <c:v>0.303</c:v>
                </c:pt>
                <c:pt idx="502">
                  <c:v>8.710999999999998</c:v>
                </c:pt>
                <c:pt idx="503">
                  <c:v>-0.084</c:v>
                </c:pt>
                <c:pt idx="504">
                  <c:v>-2.151</c:v>
                </c:pt>
                <c:pt idx="505">
                  <c:v>0.073</c:v>
                </c:pt>
                <c:pt idx="506">
                  <c:v>21.36</c:v>
                </c:pt>
                <c:pt idx="507">
                  <c:v>0.099</c:v>
                </c:pt>
                <c:pt idx="508">
                  <c:v>0.386</c:v>
                </c:pt>
                <c:pt idx="509">
                  <c:v>0.077</c:v>
                </c:pt>
                <c:pt idx="510">
                  <c:v>0.064</c:v>
                </c:pt>
                <c:pt idx="511">
                  <c:v>1.829</c:v>
                </c:pt>
                <c:pt idx="512">
                  <c:v>-1.167</c:v>
                </c:pt>
                <c:pt idx="513">
                  <c:v>-4.145</c:v>
                </c:pt>
                <c:pt idx="514">
                  <c:v>-3.673</c:v>
                </c:pt>
                <c:pt idx="515">
                  <c:v>-0.821</c:v>
                </c:pt>
                <c:pt idx="516">
                  <c:v>1.266</c:v>
                </c:pt>
                <c:pt idx="517">
                  <c:v>0.06</c:v>
                </c:pt>
                <c:pt idx="518">
                  <c:v>1.908</c:v>
                </c:pt>
                <c:pt idx="519">
                  <c:v>-0.374</c:v>
                </c:pt>
                <c:pt idx="520">
                  <c:v>0.869</c:v>
                </c:pt>
                <c:pt idx="521">
                  <c:v>-0.418</c:v>
                </c:pt>
                <c:pt idx="522">
                  <c:v>-4.018</c:v>
                </c:pt>
                <c:pt idx="523">
                  <c:v>0.693</c:v>
                </c:pt>
                <c:pt idx="524">
                  <c:v>-0.321</c:v>
                </c:pt>
                <c:pt idx="525">
                  <c:v>-3.488</c:v>
                </c:pt>
                <c:pt idx="526">
                  <c:v>-0.307</c:v>
                </c:pt>
                <c:pt idx="527">
                  <c:v>5.643999999999999</c:v>
                </c:pt>
                <c:pt idx="528">
                  <c:v>1.127</c:v>
                </c:pt>
                <c:pt idx="529">
                  <c:v>-0.574</c:v>
                </c:pt>
                <c:pt idx="530">
                  <c:v>0.152</c:v>
                </c:pt>
                <c:pt idx="531">
                  <c:v>-0.226</c:v>
                </c:pt>
                <c:pt idx="532">
                  <c:v>-0.963</c:v>
                </c:pt>
                <c:pt idx="533">
                  <c:v>-0.694</c:v>
                </c:pt>
                <c:pt idx="534">
                  <c:v>0.085</c:v>
                </c:pt>
                <c:pt idx="535">
                  <c:v>-0.128</c:v>
                </c:pt>
                <c:pt idx="536">
                  <c:v>-1.389</c:v>
                </c:pt>
                <c:pt idx="537">
                  <c:v>0.29</c:v>
                </c:pt>
                <c:pt idx="538">
                  <c:v>-0.776</c:v>
                </c:pt>
                <c:pt idx="539">
                  <c:v>4.356999999999999</c:v>
                </c:pt>
                <c:pt idx="540">
                  <c:v>-0.226</c:v>
                </c:pt>
                <c:pt idx="541">
                  <c:v>-4.391</c:v>
                </c:pt>
                <c:pt idx="542">
                  <c:v>0.462</c:v>
                </c:pt>
                <c:pt idx="543">
                  <c:v>-1.114</c:v>
                </c:pt>
                <c:pt idx="544">
                  <c:v>-1.408</c:v>
                </c:pt>
                <c:pt idx="545">
                  <c:v>-0.571</c:v>
                </c:pt>
                <c:pt idx="546">
                  <c:v>-2.492</c:v>
                </c:pt>
                <c:pt idx="547">
                  <c:v>-5.649999999999999</c:v>
                </c:pt>
                <c:pt idx="548">
                  <c:v>-1.443</c:v>
                </c:pt>
                <c:pt idx="549">
                  <c:v>-10.66</c:v>
                </c:pt>
                <c:pt idx="550">
                  <c:v>-20.938</c:v>
                </c:pt>
                <c:pt idx="551">
                  <c:v>-33.516</c:v>
                </c:pt>
                <c:pt idx="552">
                  <c:v>-236.33</c:v>
                </c:pt>
                <c:pt idx="553">
                  <c:v>-10.906</c:v>
                </c:pt>
                <c:pt idx="554">
                  <c:v>-2.330999999999999</c:v>
                </c:pt>
                <c:pt idx="555">
                  <c:v>-0.292</c:v>
                </c:pt>
                <c:pt idx="556">
                  <c:v>2.126</c:v>
                </c:pt>
                <c:pt idx="557">
                  <c:v>2.99</c:v>
                </c:pt>
                <c:pt idx="558">
                  <c:v>-1.607</c:v>
                </c:pt>
                <c:pt idx="559">
                  <c:v>0.521</c:v>
                </c:pt>
                <c:pt idx="560">
                  <c:v>-0.502</c:v>
                </c:pt>
                <c:pt idx="561">
                  <c:v>-0.763</c:v>
                </c:pt>
                <c:pt idx="562">
                  <c:v>-3.173</c:v>
                </c:pt>
                <c:pt idx="563">
                  <c:v>0.106</c:v>
                </c:pt>
                <c:pt idx="564">
                  <c:v>-0.694</c:v>
                </c:pt>
                <c:pt idx="565">
                  <c:v>0.119</c:v>
                </c:pt>
                <c:pt idx="566">
                  <c:v>-0.445</c:v>
                </c:pt>
                <c:pt idx="567">
                  <c:v>-0.123</c:v>
                </c:pt>
                <c:pt idx="568">
                  <c:v>0.158</c:v>
                </c:pt>
                <c:pt idx="569">
                  <c:v>-1.26</c:v>
                </c:pt>
                <c:pt idx="570">
                  <c:v>-0.271</c:v>
                </c:pt>
                <c:pt idx="571">
                  <c:v>0.851</c:v>
                </c:pt>
                <c:pt idx="572">
                  <c:v>0.263</c:v>
                </c:pt>
                <c:pt idx="573">
                  <c:v>3.245</c:v>
                </c:pt>
                <c:pt idx="574">
                  <c:v>0.022</c:v>
                </c:pt>
                <c:pt idx="575">
                  <c:v>1.908</c:v>
                </c:pt>
                <c:pt idx="576">
                  <c:v>-0.552</c:v>
                </c:pt>
                <c:pt idx="577">
                  <c:v>-0.049</c:v>
                </c:pt>
                <c:pt idx="578">
                  <c:v>-0.155</c:v>
                </c:pt>
                <c:pt idx="579">
                  <c:v>-2.272</c:v>
                </c:pt>
                <c:pt idx="580">
                  <c:v>-0.146</c:v>
                </c:pt>
                <c:pt idx="581">
                  <c:v>5.786</c:v>
                </c:pt>
                <c:pt idx="582">
                  <c:v>0.526</c:v>
                </c:pt>
                <c:pt idx="583">
                  <c:v>-0.001</c:v>
                </c:pt>
                <c:pt idx="584">
                  <c:v>-0.262</c:v>
                </c:pt>
                <c:pt idx="585">
                  <c:v>-0.006</c:v>
                </c:pt>
                <c:pt idx="586">
                  <c:v>0.851</c:v>
                </c:pt>
                <c:pt idx="587">
                  <c:v>3.901</c:v>
                </c:pt>
                <c:pt idx="588">
                  <c:v>-0.018</c:v>
                </c:pt>
                <c:pt idx="589">
                  <c:v>0.449</c:v>
                </c:pt>
                <c:pt idx="590">
                  <c:v>-0.139</c:v>
                </c:pt>
                <c:pt idx="591">
                  <c:v>0.21</c:v>
                </c:pt>
                <c:pt idx="592">
                  <c:v>0.447</c:v>
                </c:pt>
                <c:pt idx="593">
                  <c:v>1.243</c:v>
                </c:pt>
                <c:pt idx="594">
                  <c:v>3.206</c:v>
                </c:pt>
                <c:pt idx="595">
                  <c:v>17.93</c:v>
                </c:pt>
                <c:pt idx="596">
                  <c:v>3.845</c:v>
                </c:pt>
                <c:pt idx="597">
                  <c:v>-0.391</c:v>
                </c:pt>
                <c:pt idx="598">
                  <c:v>-0.03</c:v>
                </c:pt>
                <c:pt idx="599">
                  <c:v>1.692</c:v>
                </c:pt>
                <c:pt idx="600">
                  <c:v>6.299</c:v>
                </c:pt>
                <c:pt idx="601">
                  <c:v>2.298</c:v>
                </c:pt>
                <c:pt idx="602">
                  <c:v>6.109</c:v>
                </c:pt>
                <c:pt idx="603">
                  <c:v>4.149999999999999</c:v>
                </c:pt>
                <c:pt idx="604">
                  <c:v>-0.828</c:v>
                </c:pt>
                <c:pt idx="605">
                  <c:v>-0.231</c:v>
                </c:pt>
                <c:pt idx="606">
                  <c:v>0.061</c:v>
                </c:pt>
                <c:pt idx="607">
                  <c:v>-1.228</c:v>
                </c:pt>
                <c:pt idx="608">
                  <c:v>1.563</c:v>
                </c:pt>
                <c:pt idx="609">
                  <c:v>0.31</c:v>
                </c:pt>
                <c:pt idx="610">
                  <c:v>1.409</c:v>
                </c:pt>
                <c:pt idx="611">
                  <c:v>-3.092</c:v>
                </c:pt>
                <c:pt idx="612">
                  <c:v>0.263</c:v>
                </c:pt>
                <c:pt idx="613">
                  <c:v>-0.1</c:v>
                </c:pt>
                <c:pt idx="614">
                  <c:v>2.977</c:v>
                </c:pt>
                <c:pt idx="615">
                  <c:v>0.0</c:v>
                </c:pt>
                <c:pt idx="616">
                  <c:v>-0.107</c:v>
                </c:pt>
                <c:pt idx="617">
                  <c:v>1.321</c:v>
                </c:pt>
                <c:pt idx="618">
                  <c:v>2.751</c:v>
                </c:pt>
                <c:pt idx="619">
                  <c:v>3.705</c:v>
                </c:pt>
                <c:pt idx="620">
                  <c:v>2.196</c:v>
                </c:pt>
                <c:pt idx="621">
                  <c:v>2.268</c:v>
                </c:pt>
                <c:pt idx="622">
                  <c:v>1.593</c:v>
                </c:pt>
                <c:pt idx="623">
                  <c:v>-1.956</c:v>
                </c:pt>
                <c:pt idx="624">
                  <c:v>9.065</c:v>
                </c:pt>
                <c:pt idx="625">
                  <c:v>0.223</c:v>
                </c:pt>
                <c:pt idx="626">
                  <c:v>2.789</c:v>
                </c:pt>
                <c:pt idx="627">
                  <c:v>-1.728</c:v>
                </c:pt>
                <c:pt idx="628">
                  <c:v>2.958</c:v>
                </c:pt>
                <c:pt idx="629">
                  <c:v>0.9</c:v>
                </c:pt>
                <c:pt idx="630">
                  <c:v>33.039</c:v>
                </c:pt>
                <c:pt idx="631">
                  <c:v>0.084</c:v>
                </c:pt>
                <c:pt idx="632">
                  <c:v>0.451</c:v>
                </c:pt>
                <c:pt idx="633">
                  <c:v>-2.439</c:v>
                </c:pt>
                <c:pt idx="634">
                  <c:v>5.278</c:v>
                </c:pt>
                <c:pt idx="635">
                  <c:v>4.141999999999999</c:v>
                </c:pt>
                <c:pt idx="636">
                  <c:v>1.606</c:v>
                </c:pt>
                <c:pt idx="637">
                  <c:v>-0.337</c:v>
                </c:pt>
                <c:pt idx="638">
                  <c:v>0.274</c:v>
                </c:pt>
                <c:pt idx="639">
                  <c:v>-0.005</c:v>
                </c:pt>
                <c:pt idx="640">
                  <c:v>-0.048</c:v>
                </c:pt>
                <c:pt idx="641">
                  <c:v>0.829</c:v>
                </c:pt>
                <c:pt idx="642">
                  <c:v>-0.564</c:v>
                </c:pt>
                <c:pt idx="643">
                  <c:v>0.032</c:v>
                </c:pt>
                <c:pt idx="644">
                  <c:v>0.006</c:v>
                </c:pt>
                <c:pt idx="645">
                  <c:v>-0.015</c:v>
                </c:pt>
                <c:pt idx="646">
                  <c:v>-1.436</c:v>
                </c:pt>
                <c:pt idx="647">
                  <c:v>1.637</c:v>
                </c:pt>
                <c:pt idx="648">
                  <c:v>3.537</c:v>
                </c:pt>
                <c:pt idx="649">
                  <c:v>-0.948</c:v>
                </c:pt>
                <c:pt idx="650">
                  <c:v>10.031</c:v>
                </c:pt>
                <c:pt idx="651">
                  <c:v>-1.995</c:v>
                </c:pt>
                <c:pt idx="652">
                  <c:v>0.0</c:v>
                </c:pt>
                <c:pt idx="653">
                  <c:v>-1.81</c:v>
                </c:pt>
                <c:pt idx="654">
                  <c:v>-0.264</c:v>
                </c:pt>
                <c:pt idx="655">
                  <c:v>0.779</c:v>
                </c:pt>
                <c:pt idx="656">
                  <c:v>-0.44</c:v>
                </c:pt>
                <c:pt idx="657">
                  <c:v>0.019</c:v>
                </c:pt>
                <c:pt idx="658">
                  <c:v>2.09</c:v>
                </c:pt>
                <c:pt idx="659">
                  <c:v>0.007</c:v>
                </c:pt>
                <c:pt idx="660">
                  <c:v>-0.006</c:v>
                </c:pt>
                <c:pt idx="661">
                  <c:v>0.109</c:v>
                </c:pt>
                <c:pt idx="662">
                  <c:v>-0.094</c:v>
                </c:pt>
                <c:pt idx="663">
                  <c:v>0.0</c:v>
                </c:pt>
                <c:pt idx="664">
                  <c:v>0.435</c:v>
                </c:pt>
                <c:pt idx="665">
                  <c:v>6.298</c:v>
                </c:pt>
                <c:pt idx="666">
                  <c:v>0.121</c:v>
                </c:pt>
                <c:pt idx="667">
                  <c:v>5.524999999999999</c:v>
                </c:pt>
                <c:pt idx="668">
                  <c:v>-0.163</c:v>
                </c:pt>
                <c:pt idx="669">
                  <c:v>1.799</c:v>
                </c:pt>
                <c:pt idx="670">
                  <c:v>8.983</c:v>
                </c:pt>
                <c:pt idx="671">
                  <c:v>0.76</c:v>
                </c:pt>
                <c:pt idx="672">
                  <c:v>0.506</c:v>
                </c:pt>
                <c:pt idx="673">
                  <c:v>0.69</c:v>
                </c:pt>
                <c:pt idx="674">
                  <c:v>5.739</c:v>
                </c:pt>
                <c:pt idx="675">
                  <c:v>3.35</c:v>
                </c:pt>
                <c:pt idx="676">
                  <c:v>8.611000000000001</c:v>
                </c:pt>
                <c:pt idx="677">
                  <c:v>4.885</c:v>
                </c:pt>
                <c:pt idx="678">
                  <c:v>3.587</c:v>
                </c:pt>
                <c:pt idx="679">
                  <c:v>2.344</c:v>
                </c:pt>
                <c:pt idx="680">
                  <c:v>20.588</c:v>
                </c:pt>
                <c:pt idx="681">
                  <c:v>-2.848</c:v>
                </c:pt>
                <c:pt idx="682">
                  <c:v>5.378</c:v>
                </c:pt>
                <c:pt idx="683">
                  <c:v>-0.324</c:v>
                </c:pt>
                <c:pt idx="684">
                  <c:v>-0.892</c:v>
                </c:pt>
                <c:pt idx="685">
                  <c:v>17.671</c:v>
                </c:pt>
                <c:pt idx="686">
                  <c:v>-0.081</c:v>
                </c:pt>
                <c:pt idx="687">
                  <c:v>3.133</c:v>
                </c:pt>
                <c:pt idx="688">
                  <c:v>0.671</c:v>
                </c:pt>
                <c:pt idx="689">
                  <c:v>10.201</c:v>
                </c:pt>
                <c:pt idx="690">
                  <c:v>1.593</c:v>
                </c:pt>
                <c:pt idx="691">
                  <c:v>-5.796</c:v>
                </c:pt>
                <c:pt idx="692">
                  <c:v>9.338</c:v>
                </c:pt>
                <c:pt idx="693">
                  <c:v>10.091</c:v>
                </c:pt>
                <c:pt idx="694">
                  <c:v>6.755</c:v>
                </c:pt>
                <c:pt idx="695">
                  <c:v>0.173</c:v>
                </c:pt>
                <c:pt idx="696">
                  <c:v>7.032</c:v>
                </c:pt>
                <c:pt idx="697">
                  <c:v>0.0</c:v>
                </c:pt>
                <c:pt idx="698">
                  <c:v>4.603</c:v>
                </c:pt>
                <c:pt idx="699">
                  <c:v>-1.545</c:v>
                </c:pt>
                <c:pt idx="700">
                  <c:v>0.304</c:v>
                </c:pt>
                <c:pt idx="701">
                  <c:v>19.121</c:v>
                </c:pt>
                <c:pt idx="702">
                  <c:v>12.387</c:v>
                </c:pt>
                <c:pt idx="703">
                  <c:v>0.263</c:v>
                </c:pt>
                <c:pt idx="704">
                  <c:v>31.488</c:v>
                </c:pt>
                <c:pt idx="705">
                  <c:v>4.043</c:v>
                </c:pt>
                <c:pt idx="706">
                  <c:v>-0.135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Chi2DateFR!$C$1:$C$707</c:f>
              <c:numCache>
                <c:formatCode>General</c:formatCode>
                <c:ptCount val="707"/>
                <c:pt idx="0">
                  <c:v>-0.286</c:v>
                </c:pt>
                <c:pt idx="1">
                  <c:v>0.006</c:v>
                </c:pt>
                <c:pt idx="2">
                  <c:v>-0.199</c:v>
                </c:pt>
                <c:pt idx="3">
                  <c:v>-0.199</c:v>
                </c:pt>
                <c:pt idx="4">
                  <c:v>1.264</c:v>
                </c:pt>
                <c:pt idx="5">
                  <c:v>0.199</c:v>
                </c:pt>
                <c:pt idx="6">
                  <c:v>0.728</c:v>
                </c:pt>
                <c:pt idx="7">
                  <c:v>-1.719</c:v>
                </c:pt>
                <c:pt idx="8">
                  <c:v>1.536</c:v>
                </c:pt>
                <c:pt idx="9">
                  <c:v>-2.005</c:v>
                </c:pt>
                <c:pt idx="10">
                  <c:v>0.685</c:v>
                </c:pt>
                <c:pt idx="11">
                  <c:v>-0.244</c:v>
                </c:pt>
                <c:pt idx="12">
                  <c:v>10.415</c:v>
                </c:pt>
                <c:pt idx="13">
                  <c:v>-1.91</c:v>
                </c:pt>
                <c:pt idx="14">
                  <c:v>1.455</c:v>
                </c:pt>
                <c:pt idx="15">
                  <c:v>0.157</c:v>
                </c:pt>
                <c:pt idx="16">
                  <c:v>0.004</c:v>
                </c:pt>
                <c:pt idx="17">
                  <c:v>1.264</c:v>
                </c:pt>
                <c:pt idx="18">
                  <c:v>-1.092</c:v>
                </c:pt>
                <c:pt idx="19">
                  <c:v>-0.002</c:v>
                </c:pt>
                <c:pt idx="20">
                  <c:v>0.289</c:v>
                </c:pt>
                <c:pt idx="21">
                  <c:v>-1.55</c:v>
                </c:pt>
                <c:pt idx="22">
                  <c:v>-0.058</c:v>
                </c:pt>
                <c:pt idx="23">
                  <c:v>-0.016</c:v>
                </c:pt>
                <c:pt idx="24">
                  <c:v>-1.337</c:v>
                </c:pt>
                <c:pt idx="25">
                  <c:v>0.035</c:v>
                </c:pt>
                <c:pt idx="26">
                  <c:v>0.0</c:v>
                </c:pt>
                <c:pt idx="27">
                  <c:v>0.035</c:v>
                </c:pt>
                <c:pt idx="28">
                  <c:v>1.914</c:v>
                </c:pt>
                <c:pt idx="29">
                  <c:v>5.643</c:v>
                </c:pt>
                <c:pt idx="30">
                  <c:v>1.721</c:v>
                </c:pt>
                <c:pt idx="31">
                  <c:v>-0.347</c:v>
                </c:pt>
                <c:pt idx="32">
                  <c:v>5.608</c:v>
                </c:pt>
                <c:pt idx="33">
                  <c:v>-0.074</c:v>
                </c:pt>
                <c:pt idx="34">
                  <c:v>-0.016</c:v>
                </c:pt>
                <c:pt idx="35">
                  <c:v>0.542</c:v>
                </c:pt>
                <c:pt idx="36">
                  <c:v>0.994</c:v>
                </c:pt>
                <c:pt idx="37">
                  <c:v>-0.043</c:v>
                </c:pt>
                <c:pt idx="38">
                  <c:v>1.536</c:v>
                </c:pt>
                <c:pt idx="39">
                  <c:v>-1.103</c:v>
                </c:pt>
                <c:pt idx="40">
                  <c:v>-0.068</c:v>
                </c:pt>
                <c:pt idx="41">
                  <c:v>0.0</c:v>
                </c:pt>
                <c:pt idx="42">
                  <c:v>0.261</c:v>
                </c:pt>
                <c:pt idx="43">
                  <c:v>3.204</c:v>
                </c:pt>
                <c:pt idx="44">
                  <c:v>18.691</c:v>
                </c:pt>
                <c:pt idx="45">
                  <c:v>0.538</c:v>
                </c:pt>
                <c:pt idx="46">
                  <c:v>0.722</c:v>
                </c:pt>
                <c:pt idx="47">
                  <c:v>1.67</c:v>
                </c:pt>
                <c:pt idx="48">
                  <c:v>3.413</c:v>
                </c:pt>
                <c:pt idx="49">
                  <c:v>-1.257</c:v>
                </c:pt>
                <c:pt idx="50">
                  <c:v>1.67</c:v>
                </c:pt>
                <c:pt idx="51">
                  <c:v>-0.226</c:v>
                </c:pt>
                <c:pt idx="52">
                  <c:v>0.13</c:v>
                </c:pt>
                <c:pt idx="53">
                  <c:v>-2.101</c:v>
                </c:pt>
                <c:pt idx="54">
                  <c:v>-0.244</c:v>
                </c:pt>
                <c:pt idx="55">
                  <c:v>1.485</c:v>
                </c:pt>
                <c:pt idx="56">
                  <c:v>4.081</c:v>
                </c:pt>
                <c:pt idx="57">
                  <c:v>3.413</c:v>
                </c:pt>
                <c:pt idx="58">
                  <c:v>1.909</c:v>
                </c:pt>
                <c:pt idx="59">
                  <c:v>-0.12</c:v>
                </c:pt>
                <c:pt idx="60">
                  <c:v>-0.032</c:v>
                </c:pt>
                <c:pt idx="61">
                  <c:v>0.083</c:v>
                </c:pt>
                <c:pt idx="62">
                  <c:v>4.79</c:v>
                </c:pt>
                <c:pt idx="63">
                  <c:v>-1.174</c:v>
                </c:pt>
                <c:pt idx="64">
                  <c:v>0.433</c:v>
                </c:pt>
                <c:pt idx="65">
                  <c:v>1.909</c:v>
                </c:pt>
                <c:pt idx="66">
                  <c:v>0.866</c:v>
                </c:pt>
                <c:pt idx="67">
                  <c:v>0.002</c:v>
                </c:pt>
                <c:pt idx="68">
                  <c:v>-0.278</c:v>
                </c:pt>
                <c:pt idx="69">
                  <c:v>0.137</c:v>
                </c:pt>
                <c:pt idx="70">
                  <c:v>6.359999999999999</c:v>
                </c:pt>
                <c:pt idx="71">
                  <c:v>-2.572</c:v>
                </c:pt>
                <c:pt idx="72">
                  <c:v>-1.942</c:v>
                </c:pt>
                <c:pt idx="73">
                  <c:v>1.367</c:v>
                </c:pt>
                <c:pt idx="74">
                  <c:v>0.146</c:v>
                </c:pt>
                <c:pt idx="75">
                  <c:v>-0.009</c:v>
                </c:pt>
                <c:pt idx="76">
                  <c:v>5.608</c:v>
                </c:pt>
                <c:pt idx="77">
                  <c:v>0.737</c:v>
                </c:pt>
                <c:pt idx="78">
                  <c:v>0.141</c:v>
                </c:pt>
                <c:pt idx="79">
                  <c:v>2.178</c:v>
                </c:pt>
                <c:pt idx="80">
                  <c:v>1.612</c:v>
                </c:pt>
                <c:pt idx="81">
                  <c:v>-0.064</c:v>
                </c:pt>
                <c:pt idx="82">
                  <c:v>0.298</c:v>
                </c:pt>
                <c:pt idx="83">
                  <c:v>3.573</c:v>
                </c:pt>
                <c:pt idx="84">
                  <c:v>-0.237</c:v>
                </c:pt>
                <c:pt idx="85">
                  <c:v>-0.009</c:v>
                </c:pt>
                <c:pt idx="86">
                  <c:v>0.097</c:v>
                </c:pt>
                <c:pt idx="87">
                  <c:v>12.419</c:v>
                </c:pt>
                <c:pt idx="88">
                  <c:v>0.326</c:v>
                </c:pt>
                <c:pt idx="89">
                  <c:v>0.482</c:v>
                </c:pt>
                <c:pt idx="90">
                  <c:v>-0.292</c:v>
                </c:pt>
                <c:pt idx="91">
                  <c:v>0.482</c:v>
                </c:pt>
                <c:pt idx="92">
                  <c:v>-0.004</c:v>
                </c:pt>
                <c:pt idx="93">
                  <c:v>-0.226</c:v>
                </c:pt>
                <c:pt idx="94">
                  <c:v>2.481</c:v>
                </c:pt>
                <c:pt idx="95">
                  <c:v>5.434</c:v>
                </c:pt>
                <c:pt idx="96">
                  <c:v>-1.768</c:v>
                </c:pt>
                <c:pt idx="97">
                  <c:v>-1.011</c:v>
                </c:pt>
                <c:pt idx="98">
                  <c:v>-2.385</c:v>
                </c:pt>
                <c:pt idx="99">
                  <c:v>0.0</c:v>
                </c:pt>
                <c:pt idx="100">
                  <c:v>1.057</c:v>
                </c:pt>
                <c:pt idx="101">
                  <c:v>-0.361</c:v>
                </c:pt>
                <c:pt idx="102">
                  <c:v>0.583</c:v>
                </c:pt>
                <c:pt idx="103">
                  <c:v>-0.317</c:v>
                </c:pt>
                <c:pt idx="104">
                  <c:v>-0.071</c:v>
                </c:pt>
                <c:pt idx="105">
                  <c:v>8.223000000000001</c:v>
                </c:pt>
                <c:pt idx="106">
                  <c:v>4.052</c:v>
                </c:pt>
                <c:pt idx="107">
                  <c:v>5.638</c:v>
                </c:pt>
                <c:pt idx="108">
                  <c:v>0.472</c:v>
                </c:pt>
                <c:pt idx="109">
                  <c:v>0.41</c:v>
                </c:pt>
                <c:pt idx="110">
                  <c:v>0.797</c:v>
                </c:pt>
                <c:pt idx="111">
                  <c:v>-0.677</c:v>
                </c:pt>
                <c:pt idx="112">
                  <c:v>0.828</c:v>
                </c:pt>
                <c:pt idx="113">
                  <c:v>-2.578</c:v>
                </c:pt>
                <c:pt idx="114">
                  <c:v>0.035</c:v>
                </c:pt>
                <c:pt idx="115">
                  <c:v>-1.248</c:v>
                </c:pt>
                <c:pt idx="116">
                  <c:v>-0.101</c:v>
                </c:pt>
                <c:pt idx="117">
                  <c:v>-0.893</c:v>
                </c:pt>
                <c:pt idx="118">
                  <c:v>-1.248</c:v>
                </c:pt>
                <c:pt idx="119">
                  <c:v>-0.759</c:v>
                </c:pt>
                <c:pt idx="120">
                  <c:v>0.769</c:v>
                </c:pt>
                <c:pt idx="121">
                  <c:v>0.254</c:v>
                </c:pt>
                <c:pt idx="122">
                  <c:v>0.0</c:v>
                </c:pt>
                <c:pt idx="123">
                  <c:v>-0.399</c:v>
                </c:pt>
                <c:pt idx="124">
                  <c:v>0.073</c:v>
                </c:pt>
                <c:pt idx="125">
                  <c:v>-0.08</c:v>
                </c:pt>
                <c:pt idx="126">
                  <c:v>-0.02</c:v>
                </c:pt>
                <c:pt idx="127">
                  <c:v>1.758</c:v>
                </c:pt>
                <c:pt idx="128">
                  <c:v>0.272</c:v>
                </c:pt>
                <c:pt idx="129">
                  <c:v>-0.259</c:v>
                </c:pt>
                <c:pt idx="130">
                  <c:v>-3.279</c:v>
                </c:pt>
                <c:pt idx="131">
                  <c:v>-1.736</c:v>
                </c:pt>
                <c:pt idx="132">
                  <c:v>2.172</c:v>
                </c:pt>
                <c:pt idx="133">
                  <c:v>-3.361</c:v>
                </c:pt>
                <c:pt idx="134">
                  <c:v>8.417</c:v>
                </c:pt>
                <c:pt idx="135">
                  <c:v>1.395</c:v>
                </c:pt>
                <c:pt idx="136">
                  <c:v>5.362999999999999</c:v>
                </c:pt>
                <c:pt idx="137">
                  <c:v>-4.049</c:v>
                </c:pt>
                <c:pt idx="138">
                  <c:v>-2.850999999999999</c:v>
                </c:pt>
                <c:pt idx="139">
                  <c:v>0.054</c:v>
                </c:pt>
                <c:pt idx="140">
                  <c:v>-4.489</c:v>
                </c:pt>
                <c:pt idx="141">
                  <c:v>3.125</c:v>
                </c:pt>
                <c:pt idx="142">
                  <c:v>-0.554</c:v>
                </c:pt>
                <c:pt idx="143">
                  <c:v>-5.035</c:v>
                </c:pt>
                <c:pt idx="144">
                  <c:v>0.109</c:v>
                </c:pt>
                <c:pt idx="145">
                  <c:v>0.038</c:v>
                </c:pt>
                <c:pt idx="146">
                  <c:v>-0.525</c:v>
                </c:pt>
                <c:pt idx="147">
                  <c:v>-0.621</c:v>
                </c:pt>
                <c:pt idx="148">
                  <c:v>-0.019</c:v>
                </c:pt>
                <c:pt idx="149">
                  <c:v>-0.114</c:v>
                </c:pt>
                <c:pt idx="150">
                  <c:v>-0.283</c:v>
                </c:pt>
                <c:pt idx="151">
                  <c:v>-0.765</c:v>
                </c:pt>
                <c:pt idx="152">
                  <c:v>-1.073</c:v>
                </c:pt>
                <c:pt idx="153">
                  <c:v>-0.556</c:v>
                </c:pt>
                <c:pt idx="154">
                  <c:v>-0.005</c:v>
                </c:pt>
                <c:pt idx="155">
                  <c:v>-1.032</c:v>
                </c:pt>
                <c:pt idx="156">
                  <c:v>1.49</c:v>
                </c:pt>
                <c:pt idx="157">
                  <c:v>-0.319</c:v>
                </c:pt>
                <c:pt idx="158">
                  <c:v>3.448</c:v>
                </c:pt>
                <c:pt idx="159">
                  <c:v>-2.132</c:v>
                </c:pt>
                <c:pt idx="160">
                  <c:v>0.052</c:v>
                </c:pt>
                <c:pt idx="161">
                  <c:v>0.586</c:v>
                </c:pt>
                <c:pt idx="162">
                  <c:v>-1.078</c:v>
                </c:pt>
                <c:pt idx="163">
                  <c:v>-0.158</c:v>
                </c:pt>
                <c:pt idx="164">
                  <c:v>-0.521</c:v>
                </c:pt>
                <c:pt idx="165">
                  <c:v>-0.677</c:v>
                </c:pt>
                <c:pt idx="166">
                  <c:v>-0.81</c:v>
                </c:pt>
                <c:pt idx="167">
                  <c:v>-2.279</c:v>
                </c:pt>
                <c:pt idx="168">
                  <c:v>1.01</c:v>
                </c:pt>
                <c:pt idx="169">
                  <c:v>0.007</c:v>
                </c:pt>
                <c:pt idx="170">
                  <c:v>-0.978</c:v>
                </c:pt>
                <c:pt idx="171">
                  <c:v>0.027</c:v>
                </c:pt>
                <c:pt idx="172">
                  <c:v>0.843</c:v>
                </c:pt>
                <c:pt idx="173">
                  <c:v>-0.141</c:v>
                </c:pt>
                <c:pt idx="174">
                  <c:v>0.586</c:v>
                </c:pt>
                <c:pt idx="175">
                  <c:v>-0.249</c:v>
                </c:pt>
                <c:pt idx="176">
                  <c:v>0.659</c:v>
                </c:pt>
                <c:pt idx="177">
                  <c:v>0.123</c:v>
                </c:pt>
                <c:pt idx="178">
                  <c:v>3.796</c:v>
                </c:pt>
                <c:pt idx="179">
                  <c:v>-0.244</c:v>
                </c:pt>
                <c:pt idx="180">
                  <c:v>0.01</c:v>
                </c:pt>
                <c:pt idx="181">
                  <c:v>0.016</c:v>
                </c:pt>
                <c:pt idx="182">
                  <c:v>-0.475</c:v>
                </c:pt>
                <c:pt idx="183">
                  <c:v>0.298</c:v>
                </c:pt>
                <c:pt idx="184">
                  <c:v>0.002</c:v>
                </c:pt>
                <c:pt idx="185">
                  <c:v>-0.261</c:v>
                </c:pt>
                <c:pt idx="186">
                  <c:v>0.016</c:v>
                </c:pt>
                <c:pt idx="187">
                  <c:v>0.069</c:v>
                </c:pt>
                <c:pt idx="188">
                  <c:v>0.009</c:v>
                </c:pt>
                <c:pt idx="189">
                  <c:v>4.963</c:v>
                </c:pt>
                <c:pt idx="190">
                  <c:v>-0.101</c:v>
                </c:pt>
                <c:pt idx="191">
                  <c:v>-0.584</c:v>
                </c:pt>
                <c:pt idx="192">
                  <c:v>-2.647</c:v>
                </c:pt>
                <c:pt idx="193">
                  <c:v>-0.274</c:v>
                </c:pt>
                <c:pt idx="194">
                  <c:v>-5.673999999999999</c:v>
                </c:pt>
                <c:pt idx="195">
                  <c:v>-0.181</c:v>
                </c:pt>
                <c:pt idx="196">
                  <c:v>1.057</c:v>
                </c:pt>
                <c:pt idx="197">
                  <c:v>-0.721</c:v>
                </c:pt>
                <c:pt idx="198">
                  <c:v>-5.226</c:v>
                </c:pt>
                <c:pt idx="199">
                  <c:v>1.079</c:v>
                </c:pt>
                <c:pt idx="200">
                  <c:v>0.0</c:v>
                </c:pt>
                <c:pt idx="201">
                  <c:v>1.492</c:v>
                </c:pt>
                <c:pt idx="202">
                  <c:v>1.069</c:v>
                </c:pt>
                <c:pt idx="203">
                  <c:v>3.947</c:v>
                </c:pt>
                <c:pt idx="204">
                  <c:v>0.49</c:v>
                </c:pt>
                <c:pt idx="205">
                  <c:v>1.197</c:v>
                </c:pt>
                <c:pt idx="206">
                  <c:v>6.794</c:v>
                </c:pt>
                <c:pt idx="207">
                  <c:v>31.176</c:v>
                </c:pt>
                <c:pt idx="208">
                  <c:v>-1.488</c:v>
                </c:pt>
                <c:pt idx="209">
                  <c:v>-0.112</c:v>
                </c:pt>
                <c:pt idx="210">
                  <c:v>1.843</c:v>
                </c:pt>
                <c:pt idx="211">
                  <c:v>0.003</c:v>
                </c:pt>
                <c:pt idx="212">
                  <c:v>-1.894</c:v>
                </c:pt>
                <c:pt idx="213">
                  <c:v>-0.148</c:v>
                </c:pt>
                <c:pt idx="214">
                  <c:v>0.153</c:v>
                </c:pt>
                <c:pt idx="215">
                  <c:v>-0.915</c:v>
                </c:pt>
                <c:pt idx="216">
                  <c:v>0.035</c:v>
                </c:pt>
                <c:pt idx="217">
                  <c:v>-0.694</c:v>
                </c:pt>
                <c:pt idx="218">
                  <c:v>0.035</c:v>
                </c:pt>
                <c:pt idx="219">
                  <c:v>-1.019</c:v>
                </c:pt>
                <c:pt idx="220">
                  <c:v>-0.174</c:v>
                </c:pt>
                <c:pt idx="221">
                  <c:v>-3.365</c:v>
                </c:pt>
                <c:pt idx="222">
                  <c:v>-1.171</c:v>
                </c:pt>
                <c:pt idx="223">
                  <c:v>-3.107</c:v>
                </c:pt>
                <c:pt idx="224">
                  <c:v>0.097</c:v>
                </c:pt>
                <c:pt idx="225">
                  <c:v>0.269</c:v>
                </c:pt>
                <c:pt idx="226">
                  <c:v>0.769</c:v>
                </c:pt>
                <c:pt idx="227">
                  <c:v>-0.001</c:v>
                </c:pt>
                <c:pt idx="228">
                  <c:v>0.002</c:v>
                </c:pt>
                <c:pt idx="229">
                  <c:v>-1.627</c:v>
                </c:pt>
                <c:pt idx="230">
                  <c:v>-0.847</c:v>
                </c:pt>
                <c:pt idx="231">
                  <c:v>-0.347</c:v>
                </c:pt>
                <c:pt idx="232">
                  <c:v>-2.745</c:v>
                </c:pt>
                <c:pt idx="233">
                  <c:v>-3.199</c:v>
                </c:pt>
                <c:pt idx="234">
                  <c:v>-1.443</c:v>
                </c:pt>
                <c:pt idx="235">
                  <c:v>0.035</c:v>
                </c:pt>
                <c:pt idx="236">
                  <c:v>-2.296</c:v>
                </c:pt>
                <c:pt idx="237">
                  <c:v>-0.854</c:v>
                </c:pt>
                <c:pt idx="238">
                  <c:v>-0.463</c:v>
                </c:pt>
                <c:pt idx="239">
                  <c:v>-1.855</c:v>
                </c:pt>
                <c:pt idx="240">
                  <c:v>0.828</c:v>
                </c:pt>
                <c:pt idx="241">
                  <c:v>-1.248</c:v>
                </c:pt>
                <c:pt idx="242">
                  <c:v>-0.199</c:v>
                </c:pt>
                <c:pt idx="243">
                  <c:v>-1.623</c:v>
                </c:pt>
                <c:pt idx="244">
                  <c:v>-0.174</c:v>
                </c:pt>
                <c:pt idx="245">
                  <c:v>-0.199</c:v>
                </c:pt>
                <c:pt idx="246">
                  <c:v>-3.199</c:v>
                </c:pt>
                <c:pt idx="247">
                  <c:v>0.097</c:v>
                </c:pt>
                <c:pt idx="248">
                  <c:v>-0.158</c:v>
                </c:pt>
                <c:pt idx="249">
                  <c:v>-0.158</c:v>
                </c:pt>
                <c:pt idx="250">
                  <c:v>12.725</c:v>
                </c:pt>
                <c:pt idx="251">
                  <c:v>0.0</c:v>
                </c:pt>
                <c:pt idx="252">
                  <c:v>0.326</c:v>
                </c:pt>
                <c:pt idx="253">
                  <c:v>-1.032</c:v>
                </c:pt>
                <c:pt idx="254">
                  <c:v>0.597</c:v>
                </c:pt>
                <c:pt idx="255">
                  <c:v>-0.366</c:v>
                </c:pt>
                <c:pt idx="256">
                  <c:v>-3.056</c:v>
                </c:pt>
                <c:pt idx="257">
                  <c:v>-2.101</c:v>
                </c:pt>
                <c:pt idx="258">
                  <c:v>-0.074</c:v>
                </c:pt>
                <c:pt idx="259">
                  <c:v>-4.202</c:v>
                </c:pt>
                <c:pt idx="260">
                  <c:v>0.289</c:v>
                </c:pt>
                <c:pt idx="261">
                  <c:v>-1.032</c:v>
                </c:pt>
                <c:pt idx="262">
                  <c:v>-0.569</c:v>
                </c:pt>
                <c:pt idx="263">
                  <c:v>-2.564</c:v>
                </c:pt>
                <c:pt idx="264">
                  <c:v>-2.207</c:v>
                </c:pt>
                <c:pt idx="265">
                  <c:v>-1.425</c:v>
                </c:pt>
                <c:pt idx="266">
                  <c:v>-3.016</c:v>
                </c:pt>
                <c:pt idx="267">
                  <c:v>0.018</c:v>
                </c:pt>
                <c:pt idx="268">
                  <c:v>-0.034</c:v>
                </c:pt>
                <c:pt idx="269">
                  <c:v>0.326</c:v>
                </c:pt>
                <c:pt idx="270">
                  <c:v>-0.694</c:v>
                </c:pt>
                <c:pt idx="271">
                  <c:v>-0.237</c:v>
                </c:pt>
                <c:pt idx="272">
                  <c:v>-0.735</c:v>
                </c:pt>
                <c:pt idx="273">
                  <c:v>-0.158</c:v>
                </c:pt>
                <c:pt idx="274">
                  <c:v>-0.569</c:v>
                </c:pt>
                <c:pt idx="275">
                  <c:v>-0.677</c:v>
                </c:pt>
                <c:pt idx="276">
                  <c:v>-0.292</c:v>
                </c:pt>
                <c:pt idx="277">
                  <c:v>0.117</c:v>
                </c:pt>
                <c:pt idx="278">
                  <c:v>0.008</c:v>
                </c:pt>
                <c:pt idx="279">
                  <c:v>-0.002</c:v>
                </c:pt>
                <c:pt idx="280">
                  <c:v>-0.034</c:v>
                </c:pt>
                <c:pt idx="281">
                  <c:v>-1.257</c:v>
                </c:pt>
                <c:pt idx="282">
                  <c:v>-0.735</c:v>
                </c:pt>
                <c:pt idx="283">
                  <c:v>-0.514</c:v>
                </c:pt>
                <c:pt idx="284">
                  <c:v>1.485</c:v>
                </c:pt>
                <c:pt idx="285">
                  <c:v>-0.009</c:v>
                </c:pt>
                <c:pt idx="286">
                  <c:v>-1.011</c:v>
                </c:pt>
                <c:pt idx="287">
                  <c:v>-0.087</c:v>
                </c:pt>
                <c:pt idx="288">
                  <c:v>-0.244</c:v>
                </c:pt>
                <c:pt idx="289">
                  <c:v>-0.509</c:v>
                </c:pt>
                <c:pt idx="290">
                  <c:v>5.232</c:v>
                </c:pt>
                <c:pt idx="291">
                  <c:v>0.671</c:v>
                </c:pt>
                <c:pt idx="292">
                  <c:v>-0.101</c:v>
                </c:pt>
                <c:pt idx="293">
                  <c:v>-0.931</c:v>
                </c:pt>
                <c:pt idx="294">
                  <c:v>-0.698</c:v>
                </c:pt>
                <c:pt idx="295">
                  <c:v>-2.483</c:v>
                </c:pt>
                <c:pt idx="296">
                  <c:v>1.641</c:v>
                </c:pt>
                <c:pt idx="297">
                  <c:v>0.052</c:v>
                </c:pt>
                <c:pt idx="298">
                  <c:v>0.685</c:v>
                </c:pt>
                <c:pt idx="299">
                  <c:v>-1.175</c:v>
                </c:pt>
                <c:pt idx="300">
                  <c:v>-0.569</c:v>
                </c:pt>
                <c:pt idx="301">
                  <c:v>-0.452</c:v>
                </c:pt>
                <c:pt idx="302">
                  <c:v>-0.412</c:v>
                </c:pt>
                <c:pt idx="303">
                  <c:v>0.083</c:v>
                </c:pt>
                <c:pt idx="304">
                  <c:v>-3.629</c:v>
                </c:pt>
                <c:pt idx="305">
                  <c:v>-1.032</c:v>
                </c:pt>
                <c:pt idx="306">
                  <c:v>0.685</c:v>
                </c:pt>
                <c:pt idx="307">
                  <c:v>3.265</c:v>
                </c:pt>
                <c:pt idx="308">
                  <c:v>-2.207</c:v>
                </c:pt>
                <c:pt idx="309">
                  <c:v>1.094</c:v>
                </c:pt>
                <c:pt idx="310">
                  <c:v>0.117</c:v>
                </c:pt>
                <c:pt idx="311">
                  <c:v>0.019</c:v>
                </c:pt>
                <c:pt idx="312">
                  <c:v>0.141</c:v>
                </c:pt>
                <c:pt idx="313">
                  <c:v>-1.768</c:v>
                </c:pt>
                <c:pt idx="314">
                  <c:v>-0.051</c:v>
                </c:pt>
                <c:pt idx="315">
                  <c:v>0.175</c:v>
                </c:pt>
                <c:pt idx="316">
                  <c:v>-2.654</c:v>
                </c:pt>
                <c:pt idx="317">
                  <c:v>-1.175</c:v>
                </c:pt>
                <c:pt idx="318">
                  <c:v>-0.241</c:v>
                </c:pt>
                <c:pt idx="319">
                  <c:v>-0.001</c:v>
                </c:pt>
                <c:pt idx="320">
                  <c:v>4.05</c:v>
                </c:pt>
                <c:pt idx="321">
                  <c:v>-0.357</c:v>
                </c:pt>
                <c:pt idx="322">
                  <c:v>-0.366</c:v>
                </c:pt>
                <c:pt idx="323">
                  <c:v>-0.686</c:v>
                </c:pt>
                <c:pt idx="324">
                  <c:v>-0.806</c:v>
                </c:pt>
                <c:pt idx="325">
                  <c:v>-2.926</c:v>
                </c:pt>
                <c:pt idx="326">
                  <c:v>-0.217</c:v>
                </c:pt>
                <c:pt idx="327">
                  <c:v>-1.473</c:v>
                </c:pt>
                <c:pt idx="328">
                  <c:v>-1.248</c:v>
                </c:pt>
                <c:pt idx="329">
                  <c:v>-0.443</c:v>
                </c:pt>
                <c:pt idx="330">
                  <c:v>-4.595</c:v>
                </c:pt>
                <c:pt idx="331">
                  <c:v>-0.794</c:v>
                </c:pt>
                <c:pt idx="332">
                  <c:v>-0.278</c:v>
                </c:pt>
                <c:pt idx="333">
                  <c:v>1.475</c:v>
                </c:pt>
                <c:pt idx="334">
                  <c:v>29.464</c:v>
                </c:pt>
                <c:pt idx="335">
                  <c:v>3.848</c:v>
                </c:pt>
                <c:pt idx="336">
                  <c:v>3.34</c:v>
                </c:pt>
                <c:pt idx="337">
                  <c:v>1.641</c:v>
                </c:pt>
                <c:pt idx="338">
                  <c:v>4.651999999999999</c:v>
                </c:pt>
                <c:pt idx="339">
                  <c:v>-1.325</c:v>
                </c:pt>
                <c:pt idx="340">
                  <c:v>-0.859</c:v>
                </c:pt>
                <c:pt idx="341">
                  <c:v>0.801</c:v>
                </c:pt>
                <c:pt idx="342">
                  <c:v>3.443</c:v>
                </c:pt>
                <c:pt idx="343">
                  <c:v>1.227</c:v>
                </c:pt>
                <c:pt idx="344">
                  <c:v>-0.631</c:v>
                </c:pt>
                <c:pt idx="345">
                  <c:v>-0.825</c:v>
                </c:pt>
                <c:pt idx="346">
                  <c:v>0.346</c:v>
                </c:pt>
                <c:pt idx="347">
                  <c:v>2.031</c:v>
                </c:pt>
                <c:pt idx="348">
                  <c:v>-0.032</c:v>
                </c:pt>
                <c:pt idx="349">
                  <c:v>-0.031</c:v>
                </c:pt>
                <c:pt idx="350">
                  <c:v>-0.049</c:v>
                </c:pt>
                <c:pt idx="351">
                  <c:v>-0.102</c:v>
                </c:pt>
                <c:pt idx="352">
                  <c:v>-1.863</c:v>
                </c:pt>
                <c:pt idx="353">
                  <c:v>-0.116</c:v>
                </c:pt>
                <c:pt idx="354">
                  <c:v>-2.475</c:v>
                </c:pt>
                <c:pt idx="355">
                  <c:v>-4.871</c:v>
                </c:pt>
                <c:pt idx="356">
                  <c:v>-0.489</c:v>
                </c:pt>
                <c:pt idx="357">
                  <c:v>-0.326</c:v>
                </c:pt>
                <c:pt idx="358">
                  <c:v>-1.073</c:v>
                </c:pt>
                <c:pt idx="359">
                  <c:v>-1.55</c:v>
                </c:pt>
                <c:pt idx="360">
                  <c:v>-0.514</c:v>
                </c:pt>
                <c:pt idx="361">
                  <c:v>0.236</c:v>
                </c:pt>
                <c:pt idx="362">
                  <c:v>-5.349</c:v>
                </c:pt>
                <c:pt idx="363">
                  <c:v>-0.249</c:v>
                </c:pt>
                <c:pt idx="364">
                  <c:v>-0.759</c:v>
                </c:pt>
                <c:pt idx="365">
                  <c:v>0.083</c:v>
                </c:pt>
                <c:pt idx="366">
                  <c:v>-2.745</c:v>
                </c:pt>
                <c:pt idx="367">
                  <c:v>0.389</c:v>
                </c:pt>
                <c:pt idx="368">
                  <c:v>-0.085</c:v>
                </c:pt>
                <c:pt idx="369">
                  <c:v>2.259</c:v>
                </c:pt>
                <c:pt idx="370">
                  <c:v>-0.101</c:v>
                </c:pt>
                <c:pt idx="371">
                  <c:v>-1.248</c:v>
                </c:pt>
                <c:pt idx="372">
                  <c:v>-4.24</c:v>
                </c:pt>
                <c:pt idx="373">
                  <c:v>0.805</c:v>
                </c:pt>
                <c:pt idx="374">
                  <c:v>-0.048</c:v>
                </c:pt>
                <c:pt idx="375">
                  <c:v>-3.107</c:v>
                </c:pt>
                <c:pt idx="376">
                  <c:v>-1.655</c:v>
                </c:pt>
                <c:pt idx="377">
                  <c:v>-0.278</c:v>
                </c:pt>
                <c:pt idx="378">
                  <c:v>0.456</c:v>
                </c:pt>
                <c:pt idx="379">
                  <c:v>0.996</c:v>
                </c:pt>
                <c:pt idx="380">
                  <c:v>-0.241</c:v>
                </c:pt>
                <c:pt idx="381">
                  <c:v>-2.654</c:v>
                </c:pt>
                <c:pt idx="382">
                  <c:v>-0.357</c:v>
                </c:pt>
                <c:pt idx="383">
                  <c:v>-0.278</c:v>
                </c:pt>
                <c:pt idx="384">
                  <c:v>0.175</c:v>
                </c:pt>
                <c:pt idx="385">
                  <c:v>1.227</c:v>
                </c:pt>
                <c:pt idx="386">
                  <c:v>2.911999999999999</c:v>
                </c:pt>
                <c:pt idx="387">
                  <c:v>0.326</c:v>
                </c:pt>
                <c:pt idx="388">
                  <c:v>-0.007</c:v>
                </c:pt>
                <c:pt idx="389">
                  <c:v>-2.119</c:v>
                </c:pt>
                <c:pt idx="390">
                  <c:v>-3.657</c:v>
                </c:pt>
                <c:pt idx="391">
                  <c:v>0.02</c:v>
                </c:pt>
                <c:pt idx="392">
                  <c:v>-0.677</c:v>
                </c:pt>
                <c:pt idx="393">
                  <c:v>-1.011</c:v>
                </c:pt>
                <c:pt idx="394">
                  <c:v>-0.414</c:v>
                </c:pt>
                <c:pt idx="395">
                  <c:v>0.346</c:v>
                </c:pt>
                <c:pt idx="396">
                  <c:v>0.069</c:v>
                </c:pt>
                <c:pt idx="397">
                  <c:v>-0.735</c:v>
                </c:pt>
                <c:pt idx="398">
                  <c:v>1.75</c:v>
                </c:pt>
                <c:pt idx="399">
                  <c:v>-1.248</c:v>
                </c:pt>
                <c:pt idx="400">
                  <c:v>0.269</c:v>
                </c:pt>
                <c:pt idx="401">
                  <c:v>-0.144</c:v>
                </c:pt>
                <c:pt idx="402">
                  <c:v>3.128</c:v>
                </c:pt>
                <c:pt idx="403">
                  <c:v>4.791</c:v>
                </c:pt>
                <c:pt idx="404">
                  <c:v>0.052</c:v>
                </c:pt>
                <c:pt idx="405">
                  <c:v>3.373</c:v>
                </c:pt>
                <c:pt idx="406">
                  <c:v>0.019</c:v>
                </c:pt>
                <c:pt idx="407">
                  <c:v>0.538</c:v>
                </c:pt>
                <c:pt idx="408">
                  <c:v>-0.755</c:v>
                </c:pt>
                <c:pt idx="409">
                  <c:v>2.549</c:v>
                </c:pt>
                <c:pt idx="410">
                  <c:v>0.097</c:v>
                </c:pt>
                <c:pt idx="411">
                  <c:v>0.456</c:v>
                </c:pt>
                <c:pt idx="412">
                  <c:v>-0.013</c:v>
                </c:pt>
                <c:pt idx="413">
                  <c:v>-4.106999999999999</c:v>
                </c:pt>
                <c:pt idx="414">
                  <c:v>-0.009</c:v>
                </c:pt>
                <c:pt idx="415">
                  <c:v>-0.033</c:v>
                </c:pt>
                <c:pt idx="416">
                  <c:v>0.02</c:v>
                </c:pt>
                <c:pt idx="417">
                  <c:v>1.108</c:v>
                </c:pt>
                <c:pt idx="418">
                  <c:v>0.737</c:v>
                </c:pt>
                <c:pt idx="419">
                  <c:v>0.822</c:v>
                </c:pt>
                <c:pt idx="420">
                  <c:v>5.608</c:v>
                </c:pt>
                <c:pt idx="421">
                  <c:v>-0.694</c:v>
                </c:pt>
                <c:pt idx="422">
                  <c:v>0.035</c:v>
                </c:pt>
                <c:pt idx="423">
                  <c:v>0.006</c:v>
                </c:pt>
                <c:pt idx="424">
                  <c:v>0.083</c:v>
                </c:pt>
                <c:pt idx="425">
                  <c:v>-0.567</c:v>
                </c:pt>
                <c:pt idx="426">
                  <c:v>0.0</c:v>
                </c:pt>
                <c:pt idx="427">
                  <c:v>8.646000000000001</c:v>
                </c:pt>
                <c:pt idx="428">
                  <c:v>-0.316</c:v>
                </c:pt>
                <c:pt idx="429">
                  <c:v>-0.794</c:v>
                </c:pt>
                <c:pt idx="430">
                  <c:v>-1.356</c:v>
                </c:pt>
                <c:pt idx="431">
                  <c:v>-1.627</c:v>
                </c:pt>
                <c:pt idx="432">
                  <c:v>-0.357</c:v>
                </c:pt>
                <c:pt idx="433">
                  <c:v>-1.103</c:v>
                </c:pt>
                <c:pt idx="434">
                  <c:v>2.081</c:v>
                </c:pt>
                <c:pt idx="435">
                  <c:v>-3.915999999999999</c:v>
                </c:pt>
                <c:pt idx="436">
                  <c:v>-1.8</c:v>
                </c:pt>
                <c:pt idx="437">
                  <c:v>0.125</c:v>
                </c:pt>
                <c:pt idx="438">
                  <c:v>-0.738</c:v>
                </c:pt>
                <c:pt idx="439">
                  <c:v>0.022</c:v>
                </c:pt>
                <c:pt idx="440">
                  <c:v>-2.385</c:v>
                </c:pt>
                <c:pt idx="441">
                  <c:v>-1.032</c:v>
                </c:pt>
                <c:pt idx="442">
                  <c:v>-1.863</c:v>
                </c:pt>
                <c:pt idx="443">
                  <c:v>-0.463</c:v>
                </c:pt>
                <c:pt idx="444">
                  <c:v>-0.677</c:v>
                </c:pt>
                <c:pt idx="445">
                  <c:v>-6.593</c:v>
                </c:pt>
                <c:pt idx="446">
                  <c:v>1.641</c:v>
                </c:pt>
                <c:pt idx="447">
                  <c:v>-0.002</c:v>
                </c:pt>
                <c:pt idx="448">
                  <c:v>-0.278</c:v>
                </c:pt>
                <c:pt idx="449">
                  <c:v>-1.943</c:v>
                </c:pt>
                <c:pt idx="450">
                  <c:v>-0.825</c:v>
                </c:pt>
                <c:pt idx="451">
                  <c:v>-0.007</c:v>
                </c:pt>
                <c:pt idx="452">
                  <c:v>-2.207</c:v>
                </c:pt>
                <c:pt idx="453">
                  <c:v>-1.51</c:v>
                </c:pt>
                <c:pt idx="454">
                  <c:v>0.398</c:v>
                </c:pt>
                <c:pt idx="455">
                  <c:v>-5.445</c:v>
                </c:pt>
                <c:pt idx="456">
                  <c:v>-0.032</c:v>
                </c:pt>
                <c:pt idx="457">
                  <c:v>-1.627</c:v>
                </c:pt>
                <c:pt idx="458">
                  <c:v>-0.634</c:v>
                </c:pt>
                <c:pt idx="459">
                  <c:v>-0.237</c:v>
                </c:pt>
                <c:pt idx="460">
                  <c:v>-1.106</c:v>
                </c:pt>
                <c:pt idx="461">
                  <c:v>-0.316</c:v>
                </c:pt>
                <c:pt idx="462">
                  <c:v>-0.569</c:v>
                </c:pt>
                <c:pt idx="463">
                  <c:v>0.008</c:v>
                </c:pt>
                <c:pt idx="464">
                  <c:v>-0.002</c:v>
                </c:pt>
                <c:pt idx="465">
                  <c:v>-2.292</c:v>
                </c:pt>
                <c:pt idx="466">
                  <c:v>0.0</c:v>
                </c:pt>
                <c:pt idx="467">
                  <c:v>0.003</c:v>
                </c:pt>
                <c:pt idx="468">
                  <c:v>-1.397</c:v>
                </c:pt>
                <c:pt idx="469">
                  <c:v>-1.175</c:v>
                </c:pt>
                <c:pt idx="470">
                  <c:v>-0.509</c:v>
                </c:pt>
                <c:pt idx="471">
                  <c:v>0.866</c:v>
                </c:pt>
                <c:pt idx="472">
                  <c:v>0.104</c:v>
                </c:pt>
                <c:pt idx="473">
                  <c:v>-0.735</c:v>
                </c:pt>
                <c:pt idx="474">
                  <c:v>-0.187</c:v>
                </c:pt>
                <c:pt idx="475">
                  <c:v>-0.034</c:v>
                </c:pt>
                <c:pt idx="476">
                  <c:v>0.024</c:v>
                </c:pt>
                <c:pt idx="477">
                  <c:v>-2.654</c:v>
                </c:pt>
                <c:pt idx="478">
                  <c:v>-0.278</c:v>
                </c:pt>
                <c:pt idx="479">
                  <c:v>0.391</c:v>
                </c:pt>
                <c:pt idx="480">
                  <c:v>-3.657</c:v>
                </c:pt>
                <c:pt idx="481">
                  <c:v>1.883</c:v>
                </c:pt>
                <c:pt idx="482">
                  <c:v>-0.759</c:v>
                </c:pt>
                <c:pt idx="483">
                  <c:v>-0.278</c:v>
                </c:pt>
                <c:pt idx="484">
                  <c:v>-0.174</c:v>
                </c:pt>
                <c:pt idx="485">
                  <c:v>2.736</c:v>
                </c:pt>
                <c:pt idx="486">
                  <c:v>0.007</c:v>
                </c:pt>
                <c:pt idx="487">
                  <c:v>-1.55</c:v>
                </c:pt>
                <c:pt idx="488">
                  <c:v>-1.171</c:v>
                </c:pt>
                <c:pt idx="489">
                  <c:v>0.314</c:v>
                </c:pt>
                <c:pt idx="490">
                  <c:v>-0.144</c:v>
                </c:pt>
                <c:pt idx="491">
                  <c:v>-5.923</c:v>
                </c:pt>
                <c:pt idx="492">
                  <c:v>-0.611</c:v>
                </c:pt>
                <c:pt idx="493">
                  <c:v>-1.425</c:v>
                </c:pt>
                <c:pt idx="494">
                  <c:v>-1.583</c:v>
                </c:pt>
                <c:pt idx="495">
                  <c:v>-1.322</c:v>
                </c:pt>
                <c:pt idx="496">
                  <c:v>-2.598</c:v>
                </c:pt>
                <c:pt idx="497">
                  <c:v>-1.388</c:v>
                </c:pt>
                <c:pt idx="498">
                  <c:v>-3.279</c:v>
                </c:pt>
                <c:pt idx="499">
                  <c:v>1.75</c:v>
                </c:pt>
                <c:pt idx="500">
                  <c:v>0.003</c:v>
                </c:pt>
                <c:pt idx="501">
                  <c:v>2.486</c:v>
                </c:pt>
                <c:pt idx="502">
                  <c:v>-0.293</c:v>
                </c:pt>
                <c:pt idx="503">
                  <c:v>-0.599</c:v>
                </c:pt>
                <c:pt idx="504">
                  <c:v>1.305</c:v>
                </c:pt>
                <c:pt idx="505">
                  <c:v>0.153</c:v>
                </c:pt>
                <c:pt idx="506">
                  <c:v>-0.871</c:v>
                </c:pt>
                <c:pt idx="507">
                  <c:v>-5.145</c:v>
                </c:pt>
                <c:pt idx="508">
                  <c:v>-1.873</c:v>
                </c:pt>
                <c:pt idx="509">
                  <c:v>2.885</c:v>
                </c:pt>
                <c:pt idx="510">
                  <c:v>1.335</c:v>
                </c:pt>
                <c:pt idx="511">
                  <c:v>-2.326</c:v>
                </c:pt>
                <c:pt idx="512">
                  <c:v>-0.304</c:v>
                </c:pt>
                <c:pt idx="513">
                  <c:v>-1.073</c:v>
                </c:pt>
                <c:pt idx="514">
                  <c:v>-0.024</c:v>
                </c:pt>
                <c:pt idx="515">
                  <c:v>-1.078</c:v>
                </c:pt>
                <c:pt idx="516">
                  <c:v>2.188</c:v>
                </c:pt>
                <c:pt idx="517">
                  <c:v>-0.085</c:v>
                </c:pt>
                <c:pt idx="518">
                  <c:v>0.583</c:v>
                </c:pt>
                <c:pt idx="519">
                  <c:v>-2.104</c:v>
                </c:pt>
                <c:pt idx="520">
                  <c:v>-0.584</c:v>
                </c:pt>
                <c:pt idx="521">
                  <c:v>-2.926</c:v>
                </c:pt>
                <c:pt idx="522">
                  <c:v>-7.358</c:v>
                </c:pt>
                <c:pt idx="523">
                  <c:v>-0.02</c:v>
                </c:pt>
                <c:pt idx="524">
                  <c:v>0.822</c:v>
                </c:pt>
                <c:pt idx="525">
                  <c:v>0.104</c:v>
                </c:pt>
                <c:pt idx="526">
                  <c:v>0.728</c:v>
                </c:pt>
                <c:pt idx="527">
                  <c:v>0.273</c:v>
                </c:pt>
                <c:pt idx="528">
                  <c:v>0.389</c:v>
                </c:pt>
                <c:pt idx="529">
                  <c:v>-2.48</c:v>
                </c:pt>
                <c:pt idx="530">
                  <c:v>0.24</c:v>
                </c:pt>
                <c:pt idx="531">
                  <c:v>-0.828</c:v>
                </c:pt>
                <c:pt idx="532">
                  <c:v>-1.997</c:v>
                </c:pt>
                <c:pt idx="533">
                  <c:v>1.251</c:v>
                </c:pt>
                <c:pt idx="534">
                  <c:v>4.171</c:v>
                </c:pt>
                <c:pt idx="535">
                  <c:v>-1.082</c:v>
                </c:pt>
                <c:pt idx="536">
                  <c:v>1.276</c:v>
                </c:pt>
                <c:pt idx="537">
                  <c:v>-0.765</c:v>
                </c:pt>
                <c:pt idx="538">
                  <c:v>-2.873</c:v>
                </c:pt>
                <c:pt idx="539">
                  <c:v>1.49</c:v>
                </c:pt>
                <c:pt idx="540">
                  <c:v>5.362999999999999</c:v>
                </c:pt>
                <c:pt idx="541">
                  <c:v>-0.611</c:v>
                </c:pt>
                <c:pt idx="542">
                  <c:v>-0.293</c:v>
                </c:pt>
                <c:pt idx="543">
                  <c:v>-0.124</c:v>
                </c:pt>
                <c:pt idx="544">
                  <c:v>-0.141</c:v>
                </c:pt>
                <c:pt idx="545">
                  <c:v>-0.181</c:v>
                </c:pt>
                <c:pt idx="546">
                  <c:v>0.256</c:v>
                </c:pt>
                <c:pt idx="547">
                  <c:v>-2.055</c:v>
                </c:pt>
                <c:pt idx="548">
                  <c:v>-2.084</c:v>
                </c:pt>
                <c:pt idx="549">
                  <c:v>-2.564</c:v>
                </c:pt>
                <c:pt idx="550">
                  <c:v>-0.362</c:v>
                </c:pt>
                <c:pt idx="551">
                  <c:v>6.891</c:v>
                </c:pt>
                <c:pt idx="552">
                  <c:v>82.392</c:v>
                </c:pt>
                <c:pt idx="553">
                  <c:v>11.493</c:v>
                </c:pt>
                <c:pt idx="554">
                  <c:v>-0.666</c:v>
                </c:pt>
                <c:pt idx="555">
                  <c:v>0.012</c:v>
                </c:pt>
                <c:pt idx="556">
                  <c:v>-3.538</c:v>
                </c:pt>
                <c:pt idx="557">
                  <c:v>-2.598</c:v>
                </c:pt>
                <c:pt idx="558">
                  <c:v>-0.857</c:v>
                </c:pt>
                <c:pt idx="559">
                  <c:v>-0.792</c:v>
                </c:pt>
                <c:pt idx="560">
                  <c:v>-0.217</c:v>
                </c:pt>
                <c:pt idx="561">
                  <c:v>1.01</c:v>
                </c:pt>
                <c:pt idx="562">
                  <c:v>-4.675</c:v>
                </c:pt>
                <c:pt idx="563">
                  <c:v>-0.794</c:v>
                </c:pt>
                <c:pt idx="564">
                  <c:v>-1.518</c:v>
                </c:pt>
                <c:pt idx="565">
                  <c:v>-0.048</c:v>
                </c:pt>
                <c:pt idx="566">
                  <c:v>0.0</c:v>
                </c:pt>
                <c:pt idx="567">
                  <c:v>-0.792</c:v>
                </c:pt>
                <c:pt idx="568">
                  <c:v>-0.033</c:v>
                </c:pt>
                <c:pt idx="569">
                  <c:v>1.37</c:v>
                </c:pt>
                <c:pt idx="570">
                  <c:v>-1.943</c:v>
                </c:pt>
                <c:pt idx="571">
                  <c:v>0.463</c:v>
                </c:pt>
                <c:pt idx="572">
                  <c:v>3.254</c:v>
                </c:pt>
                <c:pt idx="573">
                  <c:v>-0.436</c:v>
                </c:pt>
                <c:pt idx="574">
                  <c:v>-0.634</c:v>
                </c:pt>
                <c:pt idx="575">
                  <c:v>-3.107</c:v>
                </c:pt>
                <c:pt idx="576">
                  <c:v>0.073</c:v>
                </c:pt>
                <c:pt idx="577">
                  <c:v>-2.104</c:v>
                </c:pt>
                <c:pt idx="578">
                  <c:v>-0.847</c:v>
                </c:pt>
                <c:pt idx="579">
                  <c:v>-0.097</c:v>
                </c:pt>
                <c:pt idx="580">
                  <c:v>-0.565</c:v>
                </c:pt>
                <c:pt idx="581">
                  <c:v>0.012</c:v>
                </c:pt>
                <c:pt idx="582">
                  <c:v>-1.651</c:v>
                </c:pt>
                <c:pt idx="583">
                  <c:v>6.066</c:v>
                </c:pt>
                <c:pt idx="584">
                  <c:v>-4.024999999999999</c:v>
                </c:pt>
                <c:pt idx="585">
                  <c:v>-0.489</c:v>
                </c:pt>
                <c:pt idx="586">
                  <c:v>2.284</c:v>
                </c:pt>
                <c:pt idx="587">
                  <c:v>-0.132</c:v>
                </c:pt>
                <c:pt idx="588">
                  <c:v>11.833</c:v>
                </c:pt>
                <c:pt idx="589">
                  <c:v>-0.463</c:v>
                </c:pt>
                <c:pt idx="590">
                  <c:v>-4.506</c:v>
                </c:pt>
                <c:pt idx="591">
                  <c:v>-1.13</c:v>
                </c:pt>
                <c:pt idx="592">
                  <c:v>-6.113999999999999</c:v>
                </c:pt>
                <c:pt idx="593">
                  <c:v>-2.173</c:v>
                </c:pt>
                <c:pt idx="594">
                  <c:v>-3.565</c:v>
                </c:pt>
                <c:pt idx="595">
                  <c:v>-3.473</c:v>
                </c:pt>
                <c:pt idx="596">
                  <c:v>1.721</c:v>
                </c:pt>
                <c:pt idx="597">
                  <c:v>-0.158</c:v>
                </c:pt>
                <c:pt idx="598">
                  <c:v>-4.303</c:v>
                </c:pt>
                <c:pt idx="599">
                  <c:v>0.965</c:v>
                </c:pt>
                <c:pt idx="600">
                  <c:v>-1.727</c:v>
                </c:pt>
                <c:pt idx="601">
                  <c:v>-0.569</c:v>
                </c:pt>
                <c:pt idx="602">
                  <c:v>0.391</c:v>
                </c:pt>
                <c:pt idx="603">
                  <c:v>16.312</c:v>
                </c:pt>
                <c:pt idx="604">
                  <c:v>-0.569</c:v>
                </c:pt>
                <c:pt idx="605">
                  <c:v>-3.725</c:v>
                </c:pt>
                <c:pt idx="606">
                  <c:v>0.68</c:v>
                </c:pt>
                <c:pt idx="607">
                  <c:v>0.053</c:v>
                </c:pt>
                <c:pt idx="608">
                  <c:v>4.298</c:v>
                </c:pt>
                <c:pt idx="609">
                  <c:v>-0.278</c:v>
                </c:pt>
                <c:pt idx="610">
                  <c:v>-1.784</c:v>
                </c:pt>
                <c:pt idx="611">
                  <c:v>0.219</c:v>
                </c:pt>
                <c:pt idx="612">
                  <c:v>-0.132</c:v>
                </c:pt>
                <c:pt idx="613">
                  <c:v>-2.267</c:v>
                </c:pt>
                <c:pt idx="614">
                  <c:v>-0.278</c:v>
                </c:pt>
                <c:pt idx="615">
                  <c:v>0.332</c:v>
                </c:pt>
                <c:pt idx="616">
                  <c:v>1.057</c:v>
                </c:pt>
                <c:pt idx="617">
                  <c:v>1.251</c:v>
                </c:pt>
                <c:pt idx="618">
                  <c:v>-1.248</c:v>
                </c:pt>
                <c:pt idx="619">
                  <c:v>-0.91</c:v>
                </c:pt>
                <c:pt idx="620">
                  <c:v>-0.112</c:v>
                </c:pt>
                <c:pt idx="621">
                  <c:v>7.189</c:v>
                </c:pt>
                <c:pt idx="622">
                  <c:v>-0.165</c:v>
                </c:pt>
                <c:pt idx="623">
                  <c:v>1.502</c:v>
                </c:pt>
                <c:pt idx="624">
                  <c:v>-1.651</c:v>
                </c:pt>
                <c:pt idx="625">
                  <c:v>0.843</c:v>
                </c:pt>
                <c:pt idx="626">
                  <c:v>2.293</c:v>
                </c:pt>
                <c:pt idx="627">
                  <c:v>6.701</c:v>
                </c:pt>
                <c:pt idx="628">
                  <c:v>1.395</c:v>
                </c:pt>
                <c:pt idx="629">
                  <c:v>22.227</c:v>
                </c:pt>
                <c:pt idx="630">
                  <c:v>-0.215</c:v>
                </c:pt>
                <c:pt idx="631">
                  <c:v>-0.005</c:v>
                </c:pt>
                <c:pt idx="632">
                  <c:v>0.117</c:v>
                </c:pt>
                <c:pt idx="633">
                  <c:v>-0.19</c:v>
                </c:pt>
                <c:pt idx="634">
                  <c:v>0.593</c:v>
                </c:pt>
                <c:pt idx="635">
                  <c:v>5.303999999999999</c:v>
                </c:pt>
                <c:pt idx="636">
                  <c:v>4.221</c:v>
                </c:pt>
                <c:pt idx="637">
                  <c:v>1.077</c:v>
                </c:pt>
                <c:pt idx="638">
                  <c:v>-3.365</c:v>
                </c:pt>
                <c:pt idx="639">
                  <c:v>2.188</c:v>
                </c:pt>
                <c:pt idx="640">
                  <c:v>0.005</c:v>
                </c:pt>
                <c:pt idx="641">
                  <c:v>1.692</c:v>
                </c:pt>
                <c:pt idx="642">
                  <c:v>0.432</c:v>
                </c:pt>
                <c:pt idx="643">
                  <c:v>-0.856</c:v>
                </c:pt>
                <c:pt idx="644">
                  <c:v>-0.635</c:v>
                </c:pt>
                <c:pt idx="645">
                  <c:v>0.256</c:v>
                </c:pt>
                <c:pt idx="646">
                  <c:v>0.089</c:v>
                </c:pt>
                <c:pt idx="647">
                  <c:v>-4.417</c:v>
                </c:pt>
                <c:pt idx="648">
                  <c:v>1.236</c:v>
                </c:pt>
                <c:pt idx="649">
                  <c:v>1.37</c:v>
                </c:pt>
                <c:pt idx="650">
                  <c:v>0.568</c:v>
                </c:pt>
                <c:pt idx="651">
                  <c:v>0.225</c:v>
                </c:pt>
                <c:pt idx="652">
                  <c:v>-0.872</c:v>
                </c:pt>
                <c:pt idx="653">
                  <c:v>-2.622</c:v>
                </c:pt>
                <c:pt idx="654">
                  <c:v>-87.207</c:v>
                </c:pt>
                <c:pt idx="655">
                  <c:v>-5.98</c:v>
                </c:pt>
                <c:pt idx="656">
                  <c:v>0.147</c:v>
                </c:pt>
                <c:pt idx="657">
                  <c:v>-0.86</c:v>
                </c:pt>
                <c:pt idx="658">
                  <c:v>0.821</c:v>
                </c:pt>
                <c:pt idx="659">
                  <c:v>-7.93</c:v>
                </c:pt>
                <c:pt idx="660">
                  <c:v>-3.649</c:v>
                </c:pt>
                <c:pt idx="661">
                  <c:v>-0.374</c:v>
                </c:pt>
                <c:pt idx="662">
                  <c:v>-4.822999999999999</c:v>
                </c:pt>
                <c:pt idx="663">
                  <c:v>2.63</c:v>
                </c:pt>
                <c:pt idx="664">
                  <c:v>7.073</c:v>
                </c:pt>
                <c:pt idx="665">
                  <c:v>-0.448</c:v>
                </c:pt>
                <c:pt idx="666">
                  <c:v>-0.114</c:v>
                </c:pt>
                <c:pt idx="667">
                  <c:v>0.003</c:v>
                </c:pt>
                <c:pt idx="668">
                  <c:v>-3.241</c:v>
                </c:pt>
                <c:pt idx="669">
                  <c:v>-0.035</c:v>
                </c:pt>
                <c:pt idx="670">
                  <c:v>0.412</c:v>
                </c:pt>
                <c:pt idx="671">
                  <c:v>0.044</c:v>
                </c:pt>
                <c:pt idx="672">
                  <c:v>0.031</c:v>
                </c:pt>
                <c:pt idx="673">
                  <c:v>-0.331</c:v>
                </c:pt>
                <c:pt idx="674">
                  <c:v>0.042</c:v>
                </c:pt>
                <c:pt idx="675">
                  <c:v>-1.648</c:v>
                </c:pt>
                <c:pt idx="676">
                  <c:v>0.448</c:v>
                </c:pt>
                <c:pt idx="677">
                  <c:v>-0.004</c:v>
                </c:pt>
                <c:pt idx="678">
                  <c:v>-0.336</c:v>
                </c:pt>
                <c:pt idx="679">
                  <c:v>4.495</c:v>
                </c:pt>
                <c:pt idx="680">
                  <c:v>1.232</c:v>
                </c:pt>
                <c:pt idx="681">
                  <c:v>0.778</c:v>
                </c:pt>
                <c:pt idx="682">
                  <c:v>-4.111</c:v>
                </c:pt>
                <c:pt idx="683">
                  <c:v>0.029</c:v>
                </c:pt>
                <c:pt idx="684">
                  <c:v>0.088</c:v>
                </c:pt>
                <c:pt idx="685">
                  <c:v>-0.064</c:v>
                </c:pt>
                <c:pt idx="686">
                  <c:v>0.005</c:v>
                </c:pt>
                <c:pt idx="687">
                  <c:v>1.49</c:v>
                </c:pt>
                <c:pt idx="688">
                  <c:v>-0.003</c:v>
                </c:pt>
                <c:pt idx="689">
                  <c:v>-3.975</c:v>
                </c:pt>
                <c:pt idx="690">
                  <c:v>-0.001</c:v>
                </c:pt>
                <c:pt idx="691">
                  <c:v>0.159</c:v>
                </c:pt>
                <c:pt idx="692">
                  <c:v>0.2</c:v>
                </c:pt>
                <c:pt idx="693">
                  <c:v>0.863</c:v>
                </c:pt>
                <c:pt idx="694">
                  <c:v>-0.274</c:v>
                </c:pt>
                <c:pt idx="695">
                  <c:v>-1.187</c:v>
                </c:pt>
                <c:pt idx="696">
                  <c:v>-0.733</c:v>
                </c:pt>
                <c:pt idx="697">
                  <c:v>0.603</c:v>
                </c:pt>
                <c:pt idx="698">
                  <c:v>0.208</c:v>
                </c:pt>
                <c:pt idx="699">
                  <c:v>7.873</c:v>
                </c:pt>
                <c:pt idx="700">
                  <c:v>-0.567</c:v>
                </c:pt>
                <c:pt idx="701">
                  <c:v>0.016</c:v>
                </c:pt>
                <c:pt idx="702">
                  <c:v>0.003</c:v>
                </c:pt>
                <c:pt idx="703">
                  <c:v>0.254</c:v>
                </c:pt>
                <c:pt idx="704">
                  <c:v>-1.526</c:v>
                </c:pt>
                <c:pt idx="705">
                  <c:v>-0.721</c:v>
                </c:pt>
                <c:pt idx="706">
                  <c:v>-1.681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Chi2DateFR!$D$1:$D$707</c:f>
              <c:numCache>
                <c:formatCode>General</c:formatCode>
                <c:ptCount val="707"/>
                <c:pt idx="0">
                  <c:v>-0.177</c:v>
                </c:pt>
                <c:pt idx="1">
                  <c:v>-0.407</c:v>
                </c:pt>
                <c:pt idx="2">
                  <c:v>0.129</c:v>
                </c:pt>
                <c:pt idx="3">
                  <c:v>-0.326</c:v>
                </c:pt>
                <c:pt idx="4">
                  <c:v>0.172</c:v>
                </c:pt>
                <c:pt idx="5">
                  <c:v>0.003</c:v>
                </c:pt>
                <c:pt idx="6">
                  <c:v>2.375</c:v>
                </c:pt>
                <c:pt idx="7">
                  <c:v>1.047</c:v>
                </c:pt>
                <c:pt idx="8">
                  <c:v>-2.009</c:v>
                </c:pt>
                <c:pt idx="9">
                  <c:v>-0.027</c:v>
                </c:pt>
                <c:pt idx="10">
                  <c:v>3.161</c:v>
                </c:pt>
                <c:pt idx="11">
                  <c:v>2.914</c:v>
                </c:pt>
                <c:pt idx="12">
                  <c:v>-0.027</c:v>
                </c:pt>
                <c:pt idx="13">
                  <c:v>-0.013</c:v>
                </c:pt>
                <c:pt idx="14">
                  <c:v>9.207999999999998</c:v>
                </c:pt>
                <c:pt idx="15">
                  <c:v>-0.007</c:v>
                </c:pt>
                <c:pt idx="16">
                  <c:v>2.714</c:v>
                </c:pt>
                <c:pt idx="17">
                  <c:v>-1.595</c:v>
                </c:pt>
                <c:pt idx="18">
                  <c:v>0.068</c:v>
                </c:pt>
                <c:pt idx="19">
                  <c:v>-0.709</c:v>
                </c:pt>
                <c:pt idx="20">
                  <c:v>1.457</c:v>
                </c:pt>
                <c:pt idx="21">
                  <c:v>1.612</c:v>
                </c:pt>
                <c:pt idx="22">
                  <c:v>-1.595</c:v>
                </c:pt>
                <c:pt idx="23">
                  <c:v>-0.118</c:v>
                </c:pt>
                <c:pt idx="24">
                  <c:v>0.065</c:v>
                </c:pt>
                <c:pt idx="25">
                  <c:v>-1.372</c:v>
                </c:pt>
                <c:pt idx="26">
                  <c:v>2.448</c:v>
                </c:pt>
                <c:pt idx="27">
                  <c:v>-0.053</c:v>
                </c:pt>
                <c:pt idx="28">
                  <c:v>-2.895999999999999</c:v>
                </c:pt>
                <c:pt idx="29">
                  <c:v>1.243</c:v>
                </c:pt>
                <c:pt idx="30">
                  <c:v>0.015</c:v>
                </c:pt>
                <c:pt idx="31">
                  <c:v>0.743</c:v>
                </c:pt>
                <c:pt idx="32">
                  <c:v>-0.492</c:v>
                </c:pt>
                <c:pt idx="33">
                  <c:v>-0.025</c:v>
                </c:pt>
                <c:pt idx="34">
                  <c:v>1.959</c:v>
                </c:pt>
                <c:pt idx="35">
                  <c:v>-0.066</c:v>
                </c:pt>
                <c:pt idx="36">
                  <c:v>-0.013</c:v>
                </c:pt>
                <c:pt idx="37">
                  <c:v>-0.827</c:v>
                </c:pt>
                <c:pt idx="38">
                  <c:v>0.681</c:v>
                </c:pt>
                <c:pt idx="39">
                  <c:v>8.124000000000001</c:v>
                </c:pt>
                <c:pt idx="40">
                  <c:v>0.442</c:v>
                </c:pt>
                <c:pt idx="41">
                  <c:v>-1.359</c:v>
                </c:pt>
                <c:pt idx="42">
                  <c:v>0.221</c:v>
                </c:pt>
                <c:pt idx="43">
                  <c:v>3.373</c:v>
                </c:pt>
                <c:pt idx="44">
                  <c:v>1.195</c:v>
                </c:pt>
                <c:pt idx="45">
                  <c:v>20.053</c:v>
                </c:pt>
                <c:pt idx="46">
                  <c:v>10.804</c:v>
                </c:pt>
                <c:pt idx="47">
                  <c:v>-0.118</c:v>
                </c:pt>
                <c:pt idx="48">
                  <c:v>2.473</c:v>
                </c:pt>
                <c:pt idx="49">
                  <c:v>-0.366</c:v>
                </c:pt>
                <c:pt idx="50">
                  <c:v>9.879</c:v>
                </c:pt>
                <c:pt idx="51">
                  <c:v>-1.063</c:v>
                </c:pt>
                <c:pt idx="52">
                  <c:v>1.047</c:v>
                </c:pt>
                <c:pt idx="53">
                  <c:v>-1.3</c:v>
                </c:pt>
                <c:pt idx="54">
                  <c:v>6.138</c:v>
                </c:pt>
                <c:pt idx="55">
                  <c:v>2.991</c:v>
                </c:pt>
                <c:pt idx="56">
                  <c:v>-1.063</c:v>
                </c:pt>
                <c:pt idx="57">
                  <c:v>-2.009</c:v>
                </c:pt>
                <c:pt idx="58">
                  <c:v>0.346</c:v>
                </c:pt>
                <c:pt idx="59">
                  <c:v>12.583</c:v>
                </c:pt>
                <c:pt idx="60">
                  <c:v>-0.007</c:v>
                </c:pt>
                <c:pt idx="61">
                  <c:v>-0.025</c:v>
                </c:pt>
                <c:pt idx="62">
                  <c:v>-0.014</c:v>
                </c:pt>
                <c:pt idx="63">
                  <c:v>0.99</c:v>
                </c:pt>
                <c:pt idx="64">
                  <c:v>-0.091</c:v>
                </c:pt>
                <c:pt idx="65">
                  <c:v>-0.091</c:v>
                </c:pt>
                <c:pt idx="66">
                  <c:v>-1.113</c:v>
                </c:pt>
                <c:pt idx="67">
                  <c:v>2.619</c:v>
                </c:pt>
                <c:pt idx="68">
                  <c:v>0.078</c:v>
                </c:pt>
                <c:pt idx="69">
                  <c:v>-0.208</c:v>
                </c:pt>
                <c:pt idx="70">
                  <c:v>-0.651</c:v>
                </c:pt>
                <c:pt idx="71">
                  <c:v>-0.033</c:v>
                </c:pt>
                <c:pt idx="72">
                  <c:v>-0.72</c:v>
                </c:pt>
                <c:pt idx="73">
                  <c:v>-0.492</c:v>
                </c:pt>
                <c:pt idx="74">
                  <c:v>1.193</c:v>
                </c:pt>
                <c:pt idx="75">
                  <c:v>-1.113</c:v>
                </c:pt>
                <c:pt idx="76">
                  <c:v>5.043</c:v>
                </c:pt>
                <c:pt idx="77">
                  <c:v>0.941</c:v>
                </c:pt>
                <c:pt idx="78">
                  <c:v>0.13</c:v>
                </c:pt>
                <c:pt idx="79">
                  <c:v>0.425</c:v>
                </c:pt>
                <c:pt idx="80">
                  <c:v>0.009</c:v>
                </c:pt>
                <c:pt idx="81">
                  <c:v>0.145</c:v>
                </c:pt>
                <c:pt idx="82">
                  <c:v>8.147999999999997</c:v>
                </c:pt>
                <c:pt idx="83">
                  <c:v>0.028</c:v>
                </c:pt>
                <c:pt idx="84">
                  <c:v>0.102</c:v>
                </c:pt>
                <c:pt idx="85">
                  <c:v>4.372</c:v>
                </c:pt>
                <c:pt idx="86">
                  <c:v>-0.25</c:v>
                </c:pt>
                <c:pt idx="87">
                  <c:v>-0.788</c:v>
                </c:pt>
                <c:pt idx="88">
                  <c:v>-0.962</c:v>
                </c:pt>
                <c:pt idx="89">
                  <c:v>0.015</c:v>
                </c:pt>
                <c:pt idx="90">
                  <c:v>-0.407</c:v>
                </c:pt>
                <c:pt idx="91">
                  <c:v>0.015</c:v>
                </c:pt>
                <c:pt idx="92">
                  <c:v>-0.091</c:v>
                </c:pt>
                <c:pt idx="93">
                  <c:v>-1.063</c:v>
                </c:pt>
                <c:pt idx="94">
                  <c:v>-0.044</c:v>
                </c:pt>
                <c:pt idx="95">
                  <c:v>-1.3</c:v>
                </c:pt>
                <c:pt idx="96">
                  <c:v>-0.626</c:v>
                </c:pt>
                <c:pt idx="97">
                  <c:v>0.096</c:v>
                </c:pt>
                <c:pt idx="98">
                  <c:v>-0.11</c:v>
                </c:pt>
                <c:pt idx="99">
                  <c:v>6.098</c:v>
                </c:pt>
                <c:pt idx="100">
                  <c:v>-0.312</c:v>
                </c:pt>
                <c:pt idx="101">
                  <c:v>1.008</c:v>
                </c:pt>
                <c:pt idx="102">
                  <c:v>0.29</c:v>
                </c:pt>
                <c:pt idx="103">
                  <c:v>3.964</c:v>
                </c:pt>
                <c:pt idx="104">
                  <c:v>0.164</c:v>
                </c:pt>
                <c:pt idx="105">
                  <c:v>1.272</c:v>
                </c:pt>
                <c:pt idx="106">
                  <c:v>0.535</c:v>
                </c:pt>
                <c:pt idx="107">
                  <c:v>-0.386</c:v>
                </c:pt>
                <c:pt idx="108">
                  <c:v>-4.79</c:v>
                </c:pt>
                <c:pt idx="109">
                  <c:v>-0.004</c:v>
                </c:pt>
                <c:pt idx="110">
                  <c:v>-0.898</c:v>
                </c:pt>
                <c:pt idx="111">
                  <c:v>-1.424</c:v>
                </c:pt>
                <c:pt idx="112">
                  <c:v>-0.673</c:v>
                </c:pt>
                <c:pt idx="113">
                  <c:v>-1.595</c:v>
                </c:pt>
                <c:pt idx="114">
                  <c:v>-0.096</c:v>
                </c:pt>
                <c:pt idx="115">
                  <c:v>-1.113</c:v>
                </c:pt>
                <c:pt idx="116">
                  <c:v>-2.423</c:v>
                </c:pt>
                <c:pt idx="117">
                  <c:v>-2.541</c:v>
                </c:pt>
                <c:pt idx="118">
                  <c:v>0.041</c:v>
                </c:pt>
                <c:pt idx="119">
                  <c:v>-0.767</c:v>
                </c:pt>
                <c:pt idx="120">
                  <c:v>-1.164</c:v>
                </c:pt>
                <c:pt idx="121">
                  <c:v>-0.856</c:v>
                </c:pt>
                <c:pt idx="122">
                  <c:v>-0.132</c:v>
                </c:pt>
                <c:pt idx="123">
                  <c:v>-0.064</c:v>
                </c:pt>
                <c:pt idx="124">
                  <c:v>3.846</c:v>
                </c:pt>
                <c:pt idx="125">
                  <c:v>-6.685</c:v>
                </c:pt>
                <c:pt idx="126">
                  <c:v>0.111</c:v>
                </c:pt>
                <c:pt idx="127">
                  <c:v>0.017</c:v>
                </c:pt>
                <c:pt idx="128">
                  <c:v>1.807</c:v>
                </c:pt>
                <c:pt idx="129">
                  <c:v>-2.903</c:v>
                </c:pt>
                <c:pt idx="130">
                  <c:v>0.203</c:v>
                </c:pt>
                <c:pt idx="131">
                  <c:v>-0.473</c:v>
                </c:pt>
                <c:pt idx="132">
                  <c:v>-0.264</c:v>
                </c:pt>
                <c:pt idx="133">
                  <c:v>-0.001</c:v>
                </c:pt>
                <c:pt idx="134">
                  <c:v>-1.53</c:v>
                </c:pt>
                <c:pt idx="135">
                  <c:v>-0.22</c:v>
                </c:pt>
                <c:pt idx="136">
                  <c:v>1.246</c:v>
                </c:pt>
                <c:pt idx="137">
                  <c:v>-3.276</c:v>
                </c:pt>
                <c:pt idx="138">
                  <c:v>0.408</c:v>
                </c:pt>
                <c:pt idx="139">
                  <c:v>1.635</c:v>
                </c:pt>
                <c:pt idx="140">
                  <c:v>0.012</c:v>
                </c:pt>
                <c:pt idx="141">
                  <c:v>0.015</c:v>
                </c:pt>
                <c:pt idx="142">
                  <c:v>1.79</c:v>
                </c:pt>
                <c:pt idx="143">
                  <c:v>-0.193</c:v>
                </c:pt>
                <c:pt idx="144">
                  <c:v>-0.978</c:v>
                </c:pt>
                <c:pt idx="145">
                  <c:v>3.907</c:v>
                </c:pt>
                <c:pt idx="146">
                  <c:v>2.058</c:v>
                </c:pt>
                <c:pt idx="147">
                  <c:v>1.498</c:v>
                </c:pt>
                <c:pt idx="148">
                  <c:v>0.623</c:v>
                </c:pt>
                <c:pt idx="149">
                  <c:v>-0.331</c:v>
                </c:pt>
                <c:pt idx="150">
                  <c:v>-2.401</c:v>
                </c:pt>
                <c:pt idx="151">
                  <c:v>2.583</c:v>
                </c:pt>
                <c:pt idx="152">
                  <c:v>-1.876</c:v>
                </c:pt>
                <c:pt idx="153">
                  <c:v>7.119</c:v>
                </c:pt>
                <c:pt idx="154">
                  <c:v>1.538</c:v>
                </c:pt>
                <c:pt idx="155">
                  <c:v>-0.11</c:v>
                </c:pt>
                <c:pt idx="156">
                  <c:v>0.0</c:v>
                </c:pt>
                <c:pt idx="157">
                  <c:v>0.225</c:v>
                </c:pt>
                <c:pt idx="158">
                  <c:v>0.431</c:v>
                </c:pt>
                <c:pt idx="159">
                  <c:v>0.001</c:v>
                </c:pt>
                <c:pt idx="160">
                  <c:v>0.355</c:v>
                </c:pt>
                <c:pt idx="161">
                  <c:v>-0.05</c:v>
                </c:pt>
                <c:pt idx="162">
                  <c:v>-0.355</c:v>
                </c:pt>
                <c:pt idx="163">
                  <c:v>7.581</c:v>
                </c:pt>
                <c:pt idx="164">
                  <c:v>-1.346</c:v>
                </c:pt>
                <c:pt idx="165">
                  <c:v>0.168</c:v>
                </c:pt>
                <c:pt idx="166">
                  <c:v>-0.822</c:v>
                </c:pt>
                <c:pt idx="167">
                  <c:v>4.737</c:v>
                </c:pt>
                <c:pt idx="168">
                  <c:v>-0.428</c:v>
                </c:pt>
                <c:pt idx="169">
                  <c:v>-0.444</c:v>
                </c:pt>
                <c:pt idx="170">
                  <c:v>-0.075</c:v>
                </c:pt>
                <c:pt idx="171">
                  <c:v>0.055</c:v>
                </c:pt>
                <c:pt idx="172">
                  <c:v>1.315</c:v>
                </c:pt>
                <c:pt idx="173">
                  <c:v>7.119</c:v>
                </c:pt>
                <c:pt idx="174">
                  <c:v>0.055</c:v>
                </c:pt>
                <c:pt idx="175">
                  <c:v>0.29</c:v>
                </c:pt>
                <c:pt idx="176">
                  <c:v>-0.038</c:v>
                </c:pt>
                <c:pt idx="177">
                  <c:v>5.758</c:v>
                </c:pt>
                <c:pt idx="178">
                  <c:v>-0.063</c:v>
                </c:pt>
                <c:pt idx="179">
                  <c:v>4.276</c:v>
                </c:pt>
                <c:pt idx="180">
                  <c:v>7.845</c:v>
                </c:pt>
                <c:pt idx="181">
                  <c:v>0.358</c:v>
                </c:pt>
                <c:pt idx="182">
                  <c:v>-0.22</c:v>
                </c:pt>
                <c:pt idx="183">
                  <c:v>-0.134</c:v>
                </c:pt>
                <c:pt idx="184">
                  <c:v>2.044</c:v>
                </c:pt>
                <c:pt idx="185">
                  <c:v>1.213</c:v>
                </c:pt>
                <c:pt idx="186">
                  <c:v>0.002</c:v>
                </c:pt>
                <c:pt idx="187">
                  <c:v>4.215</c:v>
                </c:pt>
                <c:pt idx="188">
                  <c:v>1.97</c:v>
                </c:pt>
                <c:pt idx="189">
                  <c:v>2.8</c:v>
                </c:pt>
                <c:pt idx="190">
                  <c:v>-0.767</c:v>
                </c:pt>
                <c:pt idx="191">
                  <c:v>0.029</c:v>
                </c:pt>
                <c:pt idx="192">
                  <c:v>3.99</c:v>
                </c:pt>
                <c:pt idx="193">
                  <c:v>2.527</c:v>
                </c:pt>
                <c:pt idx="194">
                  <c:v>-0.473</c:v>
                </c:pt>
                <c:pt idx="195">
                  <c:v>0.213</c:v>
                </c:pt>
                <c:pt idx="196">
                  <c:v>0.041</c:v>
                </c:pt>
                <c:pt idx="197">
                  <c:v>-0.754</c:v>
                </c:pt>
                <c:pt idx="198">
                  <c:v>0.42</c:v>
                </c:pt>
                <c:pt idx="199">
                  <c:v>7.901</c:v>
                </c:pt>
                <c:pt idx="200">
                  <c:v>5.479</c:v>
                </c:pt>
                <c:pt idx="201">
                  <c:v>35.35</c:v>
                </c:pt>
                <c:pt idx="202">
                  <c:v>165.931</c:v>
                </c:pt>
                <c:pt idx="203">
                  <c:v>23.927</c:v>
                </c:pt>
                <c:pt idx="204">
                  <c:v>117.713</c:v>
                </c:pt>
                <c:pt idx="205">
                  <c:v>156.298</c:v>
                </c:pt>
                <c:pt idx="206">
                  <c:v>-13.026</c:v>
                </c:pt>
                <c:pt idx="207">
                  <c:v>19.79</c:v>
                </c:pt>
                <c:pt idx="208">
                  <c:v>10.673</c:v>
                </c:pt>
                <c:pt idx="209">
                  <c:v>1.956</c:v>
                </c:pt>
                <c:pt idx="210">
                  <c:v>0.049</c:v>
                </c:pt>
                <c:pt idx="211">
                  <c:v>0.0</c:v>
                </c:pt>
                <c:pt idx="212">
                  <c:v>-2.02</c:v>
                </c:pt>
                <c:pt idx="213">
                  <c:v>-0.508</c:v>
                </c:pt>
                <c:pt idx="214">
                  <c:v>-0.532</c:v>
                </c:pt>
                <c:pt idx="215">
                  <c:v>4.646</c:v>
                </c:pt>
                <c:pt idx="216">
                  <c:v>0.001</c:v>
                </c:pt>
                <c:pt idx="217">
                  <c:v>1.487</c:v>
                </c:pt>
                <c:pt idx="218">
                  <c:v>-0.815</c:v>
                </c:pt>
                <c:pt idx="219">
                  <c:v>-1.162</c:v>
                </c:pt>
                <c:pt idx="220">
                  <c:v>0.261</c:v>
                </c:pt>
                <c:pt idx="221">
                  <c:v>6.1</c:v>
                </c:pt>
                <c:pt idx="222">
                  <c:v>-1.852</c:v>
                </c:pt>
                <c:pt idx="223">
                  <c:v>-0.247</c:v>
                </c:pt>
                <c:pt idx="224">
                  <c:v>-1.798</c:v>
                </c:pt>
                <c:pt idx="225">
                  <c:v>2.448</c:v>
                </c:pt>
                <c:pt idx="226">
                  <c:v>0.028</c:v>
                </c:pt>
                <c:pt idx="227">
                  <c:v>-0.018</c:v>
                </c:pt>
                <c:pt idx="228">
                  <c:v>12.729</c:v>
                </c:pt>
                <c:pt idx="229">
                  <c:v>-0.328</c:v>
                </c:pt>
                <c:pt idx="230">
                  <c:v>0.0</c:v>
                </c:pt>
                <c:pt idx="231">
                  <c:v>-0.013</c:v>
                </c:pt>
                <c:pt idx="232">
                  <c:v>-0.208</c:v>
                </c:pt>
                <c:pt idx="233">
                  <c:v>-0.36</c:v>
                </c:pt>
                <c:pt idx="234">
                  <c:v>0.029</c:v>
                </c:pt>
                <c:pt idx="235">
                  <c:v>1.755</c:v>
                </c:pt>
                <c:pt idx="236">
                  <c:v>0.129</c:v>
                </c:pt>
                <c:pt idx="237">
                  <c:v>-0.011</c:v>
                </c:pt>
                <c:pt idx="238">
                  <c:v>0.558</c:v>
                </c:pt>
                <c:pt idx="239">
                  <c:v>-0.015</c:v>
                </c:pt>
                <c:pt idx="240">
                  <c:v>-2.305</c:v>
                </c:pt>
                <c:pt idx="241">
                  <c:v>-1.113</c:v>
                </c:pt>
                <c:pt idx="242">
                  <c:v>-0.913</c:v>
                </c:pt>
                <c:pt idx="243">
                  <c:v>1.236</c:v>
                </c:pt>
                <c:pt idx="244">
                  <c:v>-3.31</c:v>
                </c:pt>
                <c:pt idx="245">
                  <c:v>-2.601</c:v>
                </c:pt>
                <c:pt idx="246">
                  <c:v>-1.424</c:v>
                </c:pt>
                <c:pt idx="247">
                  <c:v>-0.25</c:v>
                </c:pt>
                <c:pt idx="248">
                  <c:v>-0.287</c:v>
                </c:pt>
                <c:pt idx="249">
                  <c:v>-0.287</c:v>
                </c:pt>
                <c:pt idx="250">
                  <c:v>-2.068</c:v>
                </c:pt>
                <c:pt idx="251">
                  <c:v>2.448</c:v>
                </c:pt>
                <c:pt idx="252">
                  <c:v>-0.962</c:v>
                </c:pt>
                <c:pt idx="253">
                  <c:v>0.102</c:v>
                </c:pt>
                <c:pt idx="254">
                  <c:v>-1.267</c:v>
                </c:pt>
                <c:pt idx="255">
                  <c:v>0.041</c:v>
                </c:pt>
                <c:pt idx="256">
                  <c:v>0.028</c:v>
                </c:pt>
                <c:pt idx="257">
                  <c:v>-1.3</c:v>
                </c:pt>
                <c:pt idx="258">
                  <c:v>-2.364</c:v>
                </c:pt>
                <c:pt idx="259">
                  <c:v>-2.601</c:v>
                </c:pt>
                <c:pt idx="260">
                  <c:v>-0.945</c:v>
                </c:pt>
                <c:pt idx="261">
                  <c:v>-0.11</c:v>
                </c:pt>
                <c:pt idx="262">
                  <c:v>-0.007</c:v>
                </c:pt>
                <c:pt idx="263">
                  <c:v>-1.063</c:v>
                </c:pt>
                <c:pt idx="264">
                  <c:v>-0.864</c:v>
                </c:pt>
                <c:pt idx="265">
                  <c:v>-0.449</c:v>
                </c:pt>
                <c:pt idx="266">
                  <c:v>-0.296</c:v>
                </c:pt>
                <c:pt idx="267">
                  <c:v>0.028</c:v>
                </c:pt>
                <c:pt idx="268">
                  <c:v>0.221</c:v>
                </c:pt>
                <c:pt idx="269">
                  <c:v>-0.11</c:v>
                </c:pt>
                <c:pt idx="270">
                  <c:v>-2.364</c:v>
                </c:pt>
                <c:pt idx="271">
                  <c:v>-0.11</c:v>
                </c:pt>
                <c:pt idx="272">
                  <c:v>8.407</c:v>
                </c:pt>
                <c:pt idx="273">
                  <c:v>0.068</c:v>
                </c:pt>
                <c:pt idx="274">
                  <c:v>-2.246</c:v>
                </c:pt>
                <c:pt idx="275">
                  <c:v>-3.192</c:v>
                </c:pt>
                <c:pt idx="276">
                  <c:v>0.774</c:v>
                </c:pt>
                <c:pt idx="277">
                  <c:v>-0.673</c:v>
                </c:pt>
                <c:pt idx="278">
                  <c:v>-0.089</c:v>
                </c:pt>
                <c:pt idx="279">
                  <c:v>-0.156</c:v>
                </c:pt>
                <c:pt idx="280">
                  <c:v>-1.536</c:v>
                </c:pt>
                <c:pt idx="281">
                  <c:v>-0.366</c:v>
                </c:pt>
                <c:pt idx="282">
                  <c:v>-1.477</c:v>
                </c:pt>
                <c:pt idx="283">
                  <c:v>-1.267</c:v>
                </c:pt>
                <c:pt idx="284">
                  <c:v>0.16</c:v>
                </c:pt>
                <c:pt idx="285">
                  <c:v>-0.181</c:v>
                </c:pt>
                <c:pt idx="286">
                  <c:v>-0.25</c:v>
                </c:pt>
                <c:pt idx="287">
                  <c:v>4.034</c:v>
                </c:pt>
                <c:pt idx="288">
                  <c:v>-0.366</c:v>
                </c:pt>
                <c:pt idx="289">
                  <c:v>1.926</c:v>
                </c:pt>
                <c:pt idx="290">
                  <c:v>-0.25</c:v>
                </c:pt>
                <c:pt idx="291">
                  <c:v>0.516</c:v>
                </c:pt>
                <c:pt idx="292">
                  <c:v>-0.038</c:v>
                </c:pt>
                <c:pt idx="293">
                  <c:v>0.13</c:v>
                </c:pt>
                <c:pt idx="294">
                  <c:v>-1.477</c:v>
                </c:pt>
                <c:pt idx="295">
                  <c:v>-0.148</c:v>
                </c:pt>
                <c:pt idx="296">
                  <c:v>-2.482</c:v>
                </c:pt>
                <c:pt idx="297">
                  <c:v>-3.724</c:v>
                </c:pt>
                <c:pt idx="298">
                  <c:v>-0.326</c:v>
                </c:pt>
                <c:pt idx="299">
                  <c:v>0.058</c:v>
                </c:pt>
                <c:pt idx="300">
                  <c:v>0.388</c:v>
                </c:pt>
                <c:pt idx="301">
                  <c:v>-2.127</c:v>
                </c:pt>
                <c:pt idx="302">
                  <c:v>-1.241</c:v>
                </c:pt>
                <c:pt idx="303">
                  <c:v>0.281</c:v>
                </c:pt>
                <c:pt idx="304">
                  <c:v>-0.626</c:v>
                </c:pt>
                <c:pt idx="305">
                  <c:v>-2.66</c:v>
                </c:pt>
                <c:pt idx="306">
                  <c:v>0.045</c:v>
                </c:pt>
                <c:pt idx="307">
                  <c:v>1.571</c:v>
                </c:pt>
                <c:pt idx="308">
                  <c:v>-2.541</c:v>
                </c:pt>
                <c:pt idx="309">
                  <c:v>-1.654</c:v>
                </c:pt>
                <c:pt idx="310">
                  <c:v>3.888</c:v>
                </c:pt>
                <c:pt idx="311">
                  <c:v>-0.864</c:v>
                </c:pt>
                <c:pt idx="312">
                  <c:v>-0.214</c:v>
                </c:pt>
                <c:pt idx="313">
                  <c:v>0.388</c:v>
                </c:pt>
                <c:pt idx="314">
                  <c:v>-0.673</c:v>
                </c:pt>
                <c:pt idx="315">
                  <c:v>-2.837</c:v>
                </c:pt>
                <c:pt idx="316">
                  <c:v>-0.181</c:v>
                </c:pt>
                <c:pt idx="317">
                  <c:v>-1.063</c:v>
                </c:pt>
                <c:pt idx="318">
                  <c:v>-0.5</c:v>
                </c:pt>
                <c:pt idx="319">
                  <c:v>-0.492</c:v>
                </c:pt>
                <c:pt idx="320">
                  <c:v>0.301</c:v>
                </c:pt>
                <c:pt idx="321">
                  <c:v>-0.612</c:v>
                </c:pt>
                <c:pt idx="322">
                  <c:v>-1.113</c:v>
                </c:pt>
                <c:pt idx="323">
                  <c:v>1.362</c:v>
                </c:pt>
                <c:pt idx="324">
                  <c:v>-0.106</c:v>
                </c:pt>
                <c:pt idx="325">
                  <c:v>-1.267</c:v>
                </c:pt>
                <c:pt idx="326">
                  <c:v>0.003</c:v>
                </c:pt>
                <c:pt idx="327">
                  <c:v>-3.015</c:v>
                </c:pt>
                <c:pt idx="328">
                  <c:v>-1.113</c:v>
                </c:pt>
                <c:pt idx="329">
                  <c:v>-0.691</c:v>
                </c:pt>
                <c:pt idx="330">
                  <c:v>-1.827</c:v>
                </c:pt>
                <c:pt idx="331">
                  <c:v>-1.53</c:v>
                </c:pt>
                <c:pt idx="332">
                  <c:v>-0.536</c:v>
                </c:pt>
                <c:pt idx="333">
                  <c:v>0.442</c:v>
                </c:pt>
                <c:pt idx="334">
                  <c:v>-2.015</c:v>
                </c:pt>
                <c:pt idx="335">
                  <c:v>-0.096</c:v>
                </c:pt>
                <c:pt idx="336">
                  <c:v>-2.955</c:v>
                </c:pt>
                <c:pt idx="337">
                  <c:v>-2.482</c:v>
                </c:pt>
                <c:pt idx="338">
                  <c:v>-2.66</c:v>
                </c:pt>
                <c:pt idx="339">
                  <c:v>-0.476</c:v>
                </c:pt>
                <c:pt idx="340">
                  <c:v>-0.532</c:v>
                </c:pt>
                <c:pt idx="341">
                  <c:v>-0.295</c:v>
                </c:pt>
                <c:pt idx="342">
                  <c:v>-2.07</c:v>
                </c:pt>
                <c:pt idx="343">
                  <c:v>-0.36</c:v>
                </c:pt>
                <c:pt idx="344">
                  <c:v>-0.673</c:v>
                </c:pt>
                <c:pt idx="345">
                  <c:v>-0.815</c:v>
                </c:pt>
                <c:pt idx="346">
                  <c:v>3.330999999999999</c:v>
                </c:pt>
                <c:pt idx="347">
                  <c:v>0.225</c:v>
                </c:pt>
                <c:pt idx="348">
                  <c:v>0.017</c:v>
                </c:pt>
                <c:pt idx="349">
                  <c:v>-1.187</c:v>
                </c:pt>
                <c:pt idx="350">
                  <c:v>3.76</c:v>
                </c:pt>
                <c:pt idx="351">
                  <c:v>-0.03</c:v>
                </c:pt>
                <c:pt idx="352">
                  <c:v>1.195</c:v>
                </c:pt>
                <c:pt idx="353">
                  <c:v>0.0</c:v>
                </c:pt>
                <c:pt idx="354">
                  <c:v>2.448</c:v>
                </c:pt>
                <c:pt idx="355">
                  <c:v>-3.015</c:v>
                </c:pt>
                <c:pt idx="356">
                  <c:v>0.055</c:v>
                </c:pt>
                <c:pt idx="357">
                  <c:v>-3.186</c:v>
                </c:pt>
                <c:pt idx="358">
                  <c:v>-3.355999999999999</c:v>
                </c:pt>
                <c:pt idx="359">
                  <c:v>1.612</c:v>
                </c:pt>
                <c:pt idx="360">
                  <c:v>-1.267</c:v>
                </c:pt>
                <c:pt idx="361">
                  <c:v>-3.369</c:v>
                </c:pt>
                <c:pt idx="362">
                  <c:v>-0.005</c:v>
                </c:pt>
                <c:pt idx="363">
                  <c:v>0.29</c:v>
                </c:pt>
                <c:pt idx="364">
                  <c:v>-0.767</c:v>
                </c:pt>
                <c:pt idx="365">
                  <c:v>-0.72</c:v>
                </c:pt>
                <c:pt idx="366">
                  <c:v>-2.895999999999999</c:v>
                </c:pt>
                <c:pt idx="367">
                  <c:v>-0.913</c:v>
                </c:pt>
                <c:pt idx="368">
                  <c:v>-3.843</c:v>
                </c:pt>
                <c:pt idx="369">
                  <c:v>0.058</c:v>
                </c:pt>
                <c:pt idx="370">
                  <c:v>-2.423</c:v>
                </c:pt>
                <c:pt idx="371">
                  <c:v>0.041</c:v>
                </c:pt>
                <c:pt idx="372">
                  <c:v>-4.968</c:v>
                </c:pt>
                <c:pt idx="373">
                  <c:v>-0.287</c:v>
                </c:pt>
                <c:pt idx="374">
                  <c:v>-0.691</c:v>
                </c:pt>
                <c:pt idx="375">
                  <c:v>0.001</c:v>
                </c:pt>
                <c:pt idx="376">
                  <c:v>-0.198</c:v>
                </c:pt>
                <c:pt idx="377">
                  <c:v>-1.012</c:v>
                </c:pt>
                <c:pt idx="378">
                  <c:v>-0.08</c:v>
                </c:pt>
                <c:pt idx="379">
                  <c:v>2.375999999999999</c:v>
                </c:pt>
                <c:pt idx="380">
                  <c:v>-0.5</c:v>
                </c:pt>
                <c:pt idx="381">
                  <c:v>-1.113</c:v>
                </c:pt>
                <c:pt idx="382">
                  <c:v>2.103</c:v>
                </c:pt>
                <c:pt idx="383">
                  <c:v>-0.132</c:v>
                </c:pt>
                <c:pt idx="384">
                  <c:v>-0.181</c:v>
                </c:pt>
                <c:pt idx="385">
                  <c:v>0.0</c:v>
                </c:pt>
                <c:pt idx="386">
                  <c:v>-0.296</c:v>
                </c:pt>
                <c:pt idx="387">
                  <c:v>-0.962</c:v>
                </c:pt>
                <c:pt idx="388">
                  <c:v>-2.127</c:v>
                </c:pt>
                <c:pt idx="389">
                  <c:v>-0.053</c:v>
                </c:pt>
                <c:pt idx="390">
                  <c:v>0.941</c:v>
                </c:pt>
                <c:pt idx="391">
                  <c:v>0.0</c:v>
                </c:pt>
                <c:pt idx="392">
                  <c:v>5.598</c:v>
                </c:pt>
                <c:pt idx="393">
                  <c:v>-1.714</c:v>
                </c:pt>
                <c:pt idx="394">
                  <c:v>-2.895999999999999</c:v>
                </c:pt>
                <c:pt idx="395">
                  <c:v>0.553</c:v>
                </c:pt>
                <c:pt idx="396">
                  <c:v>0.392</c:v>
                </c:pt>
                <c:pt idx="397">
                  <c:v>-0.394</c:v>
                </c:pt>
                <c:pt idx="398">
                  <c:v>0.012</c:v>
                </c:pt>
                <c:pt idx="399">
                  <c:v>-0.181</c:v>
                </c:pt>
                <c:pt idx="400">
                  <c:v>0.078</c:v>
                </c:pt>
                <c:pt idx="401">
                  <c:v>-0.394</c:v>
                </c:pt>
                <c:pt idx="402">
                  <c:v>-2.068</c:v>
                </c:pt>
                <c:pt idx="403">
                  <c:v>0.025</c:v>
                </c:pt>
                <c:pt idx="404">
                  <c:v>-2.512</c:v>
                </c:pt>
                <c:pt idx="405">
                  <c:v>0.11</c:v>
                </c:pt>
                <c:pt idx="406">
                  <c:v>0.16</c:v>
                </c:pt>
                <c:pt idx="407">
                  <c:v>-0.815</c:v>
                </c:pt>
                <c:pt idx="408">
                  <c:v>-1.583</c:v>
                </c:pt>
                <c:pt idx="409">
                  <c:v>0.0</c:v>
                </c:pt>
                <c:pt idx="410">
                  <c:v>0.111</c:v>
                </c:pt>
                <c:pt idx="411">
                  <c:v>-0.08</c:v>
                </c:pt>
                <c:pt idx="412">
                  <c:v>-1.073</c:v>
                </c:pt>
                <c:pt idx="413">
                  <c:v>-0.864</c:v>
                </c:pt>
                <c:pt idx="414">
                  <c:v>0.693</c:v>
                </c:pt>
                <c:pt idx="415">
                  <c:v>-1.852</c:v>
                </c:pt>
                <c:pt idx="416">
                  <c:v>0.0</c:v>
                </c:pt>
                <c:pt idx="417">
                  <c:v>-4.376</c:v>
                </c:pt>
                <c:pt idx="418">
                  <c:v>-1.69</c:v>
                </c:pt>
                <c:pt idx="419">
                  <c:v>0.192</c:v>
                </c:pt>
                <c:pt idx="420">
                  <c:v>-0.492</c:v>
                </c:pt>
                <c:pt idx="421">
                  <c:v>-2.364</c:v>
                </c:pt>
                <c:pt idx="422">
                  <c:v>-1.372</c:v>
                </c:pt>
                <c:pt idx="423">
                  <c:v>2.685</c:v>
                </c:pt>
                <c:pt idx="424">
                  <c:v>0.281</c:v>
                </c:pt>
                <c:pt idx="425">
                  <c:v>0.004</c:v>
                </c:pt>
                <c:pt idx="426">
                  <c:v>-3.369</c:v>
                </c:pt>
                <c:pt idx="427">
                  <c:v>-3.984</c:v>
                </c:pt>
                <c:pt idx="428">
                  <c:v>-0.038</c:v>
                </c:pt>
                <c:pt idx="429">
                  <c:v>-1.53</c:v>
                </c:pt>
                <c:pt idx="430">
                  <c:v>-2.850999999999999</c:v>
                </c:pt>
                <c:pt idx="431">
                  <c:v>-0.328</c:v>
                </c:pt>
                <c:pt idx="432">
                  <c:v>-1.798</c:v>
                </c:pt>
                <c:pt idx="433">
                  <c:v>-2.719</c:v>
                </c:pt>
                <c:pt idx="434">
                  <c:v>-1.113</c:v>
                </c:pt>
                <c:pt idx="435">
                  <c:v>-2.423</c:v>
                </c:pt>
                <c:pt idx="436">
                  <c:v>-4.197999999999999</c:v>
                </c:pt>
                <c:pt idx="437">
                  <c:v>-1.744</c:v>
                </c:pt>
                <c:pt idx="438">
                  <c:v>-0.198</c:v>
                </c:pt>
                <c:pt idx="439">
                  <c:v>-0.114</c:v>
                </c:pt>
                <c:pt idx="440">
                  <c:v>-0.962</c:v>
                </c:pt>
                <c:pt idx="441">
                  <c:v>-0.962</c:v>
                </c:pt>
                <c:pt idx="442">
                  <c:v>-1.53</c:v>
                </c:pt>
                <c:pt idx="443">
                  <c:v>1.859</c:v>
                </c:pt>
                <c:pt idx="444">
                  <c:v>-0.36</c:v>
                </c:pt>
                <c:pt idx="445">
                  <c:v>-2.235</c:v>
                </c:pt>
                <c:pt idx="446">
                  <c:v>-0.815</c:v>
                </c:pt>
                <c:pt idx="447">
                  <c:v>-0.156</c:v>
                </c:pt>
                <c:pt idx="448">
                  <c:v>-2.719</c:v>
                </c:pt>
                <c:pt idx="449">
                  <c:v>-0.463</c:v>
                </c:pt>
                <c:pt idx="450">
                  <c:v>-0.053</c:v>
                </c:pt>
                <c:pt idx="451">
                  <c:v>-2.127</c:v>
                </c:pt>
                <c:pt idx="452">
                  <c:v>1.134</c:v>
                </c:pt>
                <c:pt idx="453">
                  <c:v>0.001</c:v>
                </c:pt>
                <c:pt idx="454">
                  <c:v>-2.009</c:v>
                </c:pt>
                <c:pt idx="455">
                  <c:v>-0.463</c:v>
                </c:pt>
                <c:pt idx="456">
                  <c:v>0.017</c:v>
                </c:pt>
                <c:pt idx="457">
                  <c:v>-0.328</c:v>
                </c:pt>
                <c:pt idx="458">
                  <c:v>-2.125</c:v>
                </c:pt>
                <c:pt idx="459">
                  <c:v>-2.66</c:v>
                </c:pt>
                <c:pt idx="460">
                  <c:v>-0.612</c:v>
                </c:pt>
                <c:pt idx="461">
                  <c:v>-0.574</c:v>
                </c:pt>
                <c:pt idx="462">
                  <c:v>-2.246</c:v>
                </c:pt>
                <c:pt idx="463">
                  <c:v>-2.601</c:v>
                </c:pt>
                <c:pt idx="464">
                  <c:v>-2.778</c:v>
                </c:pt>
                <c:pt idx="465">
                  <c:v>10.611</c:v>
                </c:pt>
                <c:pt idx="466">
                  <c:v>-0.011</c:v>
                </c:pt>
                <c:pt idx="467">
                  <c:v>1.195</c:v>
                </c:pt>
                <c:pt idx="468">
                  <c:v>0.558</c:v>
                </c:pt>
                <c:pt idx="469">
                  <c:v>-0.156</c:v>
                </c:pt>
                <c:pt idx="470">
                  <c:v>-2.187</c:v>
                </c:pt>
                <c:pt idx="471">
                  <c:v>-0.181</c:v>
                </c:pt>
                <c:pt idx="472">
                  <c:v>-0.236</c:v>
                </c:pt>
                <c:pt idx="473">
                  <c:v>-1.477</c:v>
                </c:pt>
                <c:pt idx="474">
                  <c:v>-0.941</c:v>
                </c:pt>
                <c:pt idx="475">
                  <c:v>0.196</c:v>
                </c:pt>
                <c:pt idx="476">
                  <c:v>-2.624</c:v>
                </c:pt>
                <c:pt idx="477">
                  <c:v>-0.181</c:v>
                </c:pt>
                <c:pt idx="478">
                  <c:v>-3.488</c:v>
                </c:pt>
                <c:pt idx="479">
                  <c:v>-1.424</c:v>
                </c:pt>
                <c:pt idx="480">
                  <c:v>-1.69</c:v>
                </c:pt>
                <c:pt idx="481">
                  <c:v>-1.636</c:v>
                </c:pt>
                <c:pt idx="482">
                  <c:v>-0.038</c:v>
                </c:pt>
                <c:pt idx="483">
                  <c:v>-2.719</c:v>
                </c:pt>
                <c:pt idx="484">
                  <c:v>-2.904</c:v>
                </c:pt>
                <c:pt idx="485">
                  <c:v>-0.222</c:v>
                </c:pt>
                <c:pt idx="486">
                  <c:v>-1.346</c:v>
                </c:pt>
                <c:pt idx="487">
                  <c:v>-0.296</c:v>
                </c:pt>
                <c:pt idx="488">
                  <c:v>0.09</c:v>
                </c:pt>
                <c:pt idx="489">
                  <c:v>-0.014</c:v>
                </c:pt>
                <c:pt idx="490">
                  <c:v>0.301</c:v>
                </c:pt>
                <c:pt idx="491">
                  <c:v>-1.852</c:v>
                </c:pt>
                <c:pt idx="492">
                  <c:v>-4.731</c:v>
                </c:pt>
                <c:pt idx="493">
                  <c:v>-0.449</c:v>
                </c:pt>
                <c:pt idx="494">
                  <c:v>-2.18</c:v>
                </c:pt>
                <c:pt idx="495">
                  <c:v>1.994</c:v>
                </c:pt>
                <c:pt idx="496">
                  <c:v>0.553</c:v>
                </c:pt>
                <c:pt idx="497">
                  <c:v>-1.44</c:v>
                </c:pt>
                <c:pt idx="498">
                  <c:v>0.0</c:v>
                </c:pt>
                <c:pt idx="499">
                  <c:v>-0.176</c:v>
                </c:pt>
                <c:pt idx="500">
                  <c:v>0.261</c:v>
                </c:pt>
                <c:pt idx="501">
                  <c:v>-0.378</c:v>
                </c:pt>
                <c:pt idx="502">
                  <c:v>0.355</c:v>
                </c:pt>
                <c:pt idx="503">
                  <c:v>-0.978</c:v>
                </c:pt>
                <c:pt idx="504">
                  <c:v>-0.242</c:v>
                </c:pt>
                <c:pt idx="505">
                  <c:v>0.321</c:v>
                </c:pt>
                <c:pt idx="506">
                  <c:v>-1.183</c:v>
                </c:pt>
                <c:pt idx="507">
                  <c:v>-3.447</c:v>
                </c:pt>
                <c:pt idx="508">
                  <c:v>-2.401</c:v>
                </c:pt>
                <c:pt idx="509">
                  <c:v>0.387</c:v>
                </c:pt>
                <c:pt idx="510">
                  <c:v>-0.223</c:v>
                </c:pt>
                <c:pt idx="511">
                  <c:v>-1.346</c:v>
                </c:pt>
                <c:pt idx="512">
                  <c:v>-1.18</c:v>
                </c:pt>
                <c:pt idx="513">
                  <c:v>-1.876</c:v>
                </c:pt>
                <c:pt idx="514">
                  <c:v>-5.026999999999999</c:v>
                </c:pt>
                <c:pt idx="515">
                  <c:v>-1.208</c:v>
                </c:pt>
                <c:pt idx="516">
                  <c:v>-1.53</c:v>
                </c:pt>
                <c:pt idx="517">
                  <c:v>-0.114</c:v>
                </c:pt>
                <c:pt idx="518">
                  <c:v>0.29</c:v>
                </c:pt>
                <c:pt idx="519">
                  <c:v>0.941</c:v>
                </c:pt>
                <c:pt idx="520">
                  <c:v>0.501</c:v>
                </c:pt>
                <c:pt idx="521">
                  <c:v>0.498</c:v>
                </c:pt>
                <c:pt idx="522">
                  <c:v>-0.414</c:v>
                </c:pt>
                <c:pt idx="523">
                  <c:v>-1.798</c:v>
                </c:pt>
                <c:pt idx="524">
                  <c:v>0.192</c:v>
                </c:pt>
                <c:pt idx="525">
                  <c:v>0.558</c:v>
                </c:pt>
                <c:pt idx="526">
                  <c:v>-0.768</c:v>
                </c:pt>
                <c:pt idx="527">
                  <c:v>-0.413</c:v>
                </c:pt>
                <c:pt idx="528">
                  <c:v>-2.601</c:v>
                </c:pt>
                <c:pt idx="529">
                  <c:v>-2.848</c:v>
                </c:pt>
                <c:pt idx="530">
                  <c:v>-2.382</c:v>
                </c:pt>
                <c:pt idx="531">
                  <c:v>1.246</c:v>
                </c:pt>
                <c:pt idx="532">
                  <c:v>0.007</c:v>
                </c:pt>
                <c:pt idx="533">
                  <c:v>-2.96</c:v>
                </c:pt>
                <c:pt idx="534">
                  <c:v>-0.476</c:v>
                </c:pt>
                <c:pt idx="535">
                  <c:v>-2.589</c:v>
                </c:pt>
                <c:pt idx="536">
                  <c:v>-1.305</c:v>
                </c:pt>
                <c:pt idx="537">
                  <c:v>-0.003</c:v>
                </c:pt>
                <c:pt idx="538">
                  <c:v>5.423999999999999</c:v>
                </c:pt>
                <c:pt idx="539">
                  <c:v>0.0</c:v>
                </c:pt>
                <c:pt idx="540">
                  <c:v>0.055</c:v>
                </c:pt>
                <c:pt idx="541">
                  <c:v>1.531</c:v>
                </c:pt>
                <c:pt idx="542">
                  <c:v>15.259</c:v>
                </c:pt>
                <c:pt idx="543">
                  <c:v>17.774</c:v>
                </c:pt>
                <c:pt idx="544">
                  <c:v>34.23</c:v>
                </c:pt>
                <c:pt idx="545">
                  <c:v>14.82</c:v>
                </c:pt>
                <c:pt idx="546">
                  <c:v>16.625</c:v>
                </c:pt>
                <c:pt idx="547">
                  <c:v>29.963</c:v>
                </c:pt>
                <c:pt idx="548">
                  <c:v>-0.076</c:v>
                </c:pt>
                <c:pt idx="549">
                  <c:v>1.644</c:v>
                </c:pt>
                <c:pt idx="550">
                  <c:v>74.30800000000001</c:v>
                </c:pt>
                <c:pt idx="551">
                  <c:v>117.831</c:v>
                </c:pt>
                <c:pt idx="552">
                  <c:v>1.237</c:v>
                </c:pt>
                <c:pt idx="553">
                  <c:v>-0.007</c:v>
                </c:pt>
                <c:pt idx="554">
                  <c:v>2.644</c:v>
                </c:pt>
                <c:pt idx="555">
                  <c:v>-0.134</c:v>
                </c:pt>
                <c:pt idx="556">
                  <c:v>-0.384</c:v>
                </c:pt>
                <c:pt idx="557">
                  <c:v>0.553</c:v>
                </c:pt>
                <c:pt idx="558">
                  <c:v>-1.68</c:v>
                </c:pt>
                <c:pt idx="559">
                  <c:v>0.003</c:v>
                </c:pt>
                <c:pt idx="560">
                  <c:v>0.326</c:v>
                </c:pt>
                <c:pt idx="561">
                  <c:v>-0.005</c:v>
                </c:pt>
                <c:pt idx="562">
                  <c:v>0.003</c:v>
                </c:pt>
                <c:pt idx="563">
                  <c:v>0.261</c:v>
                </c:pt>
                <c:pt idx="564">
                  <c:v>-4.849</c:v>
                </c:pt>
                <c:pt idx="565">
                  <c:v>-0.08</c:v>
                </c:pt>
                <c:pt idx="566">
                  <c:v>0.006</c:v>
                </c:pt>
                <c:pt idx="567">
                  <c:v>-4.139</c:v>
                </c:pt>
                <c:pt idx="568">
                  <c:v>-0.064</c:v>
                </c:pt>
                <c:pt idx="569">
                  <c:v>-0.651</c:v>
                </c:pt>
                <c:pt idx="570">
                  <c:v>-0.463</c:v>
                </c:pt>
                <c:pt idx="571">
                  <c:v>-2.455999999999999</c:v>
                </c:pt>
                <c:pt idx="572">
                  <c:v>-0.154</c:v>
                </c:pt>
                <c:pt idx="573">
                  <c:v>-2.624</c:v>
                </c:pt>
                <c:pt idx="574">
                  <c:v>-0.154</c:v>
                </c:pt>
                <c:pt idx="575">
                  <c:v>-4.197999999999999</c:v>
                </c:pt>
                <c:pt idx="576">
                  <c:v>-3.665</c:v>
                </c:pt>
                <c:pt idx="577">
                  <c:v>-0.027</c:v>
                </c:pt>
                <c:pt idx="578">
                  <c:v>-1.028</c:v>
                </c:pt>
                <c:pt idx="579">
                  <c:v>0.018</c:v>
                </c:pt>
                <c:pt idx="580">
                  <c:v>-2.792</c:v>
                </c:pt>
                <c:pt idx="581">
                  <c:v>-2.07</c:v>
                </c:pt>
                <c:pt idx="582">
                  <c:v>0.022</c:v>
                </c:pt>
                <c:pt idx="583">
                  <c:v>-0.691</c:v>
                </c:pt>
                <c:pt idx="584">
                  <c:v>-5.856</c:v>
                </c:pt>
                <c:pt idx="585">
                  <c:v>-1.961</c:v>
                </c:pt>
                <c:pt idx="586">
                  <c:v>-4.316</c:v>
                </c:pt>
                <c:pt idx="587">
                  <c:v>0.02</c:v>
                </c:pt>
                <c:pt idx="588">
                  <c:v>-1.138</c:v>
                </c:pt>
                <c:pt idx="589">
                  <c:v>-0.236</c:v>
                </c:pt>
                <c:pt idx="590">
                  <c:v>-3.243</c:v>
                </c:pt>
                <c:pt idx="591">
                  <c:v>-3.413</c:v>
                </c:pt>
                <c:pt idx="592">
                  <c:v>-0.731</c:v>
                </c:pt>
                <c:pt idx="593">
                  <c:v>-2.624</c:v>
                </c:pt>
                <c:pt idx="594">
                  <c:v>-3.429</c:v>
                </c:pt>
                <c:pt idx="595">
                  <c:v>-1.583</c:v>
                </c:pt>
                <c:pt idx="596">
                  <c:v>-1.95</c:v>
                </c:pt>
                <c:pt idx="597">
                  <c:v>0.408</c:v>
                </c:pt>
                <c:pt idx="598">
                  <c:v>-0.814</c:v>
                </c:pt>
                <c:pt idx="599">
                  <c:v>-2.07</c:v>
                </c:pt>
                <c:pt idx="600">
                  <c:v>0.326</c:v>
                </c:pt>
                <c:pt idx="601">
                  <c:v>-0.626</c:v>
                </c:pt>
                <c:pt idx="602">
                  <c:v>-1.424</c:v>
                </c:pt>
                <c:pt idx="603">
                  <c:v>-3.902</c:v>
                </c:pt>
                <c:pt idx="604">
                  <c:v>-2.246</c:v>
                </c:pt>
                <c:pt idx="605">
                  <c:v>0.332</c:v>
                </c:pt>
                <c:pt idx="606">
                  <c:v>-0.236</c:v>
                </c:pt>
                <c:pt idx="607">
                  <c:v>-1.319</c:v>
                </c:pt>
                <c:pt idx="608">
                  <c:v>0.344</c:v>
                </c:pt>
                <c:pt idx="609">
                  <c:v>-3.488</c:v>
                </c:pt>
                <c:pt idx="610">
                  <c:v>-0.002</c:v>
                </c:pt>
                <c:pt idx="611">
                  <c:v>0.058</c:v>
                </c:pt>
                <c:pt idx="612">
                  <c:v>-0.856</c:v>
                </c:pt>
                <c:pt idx="613">
                  <c:v>-0.05</c:v>
                </c:pt>
                <c:pt idx="614">
                  <c:v>-0.536</c:v>
                </c:pt>
                <c:pt idx="615">
                  <c:v>-1.729</c:v>
                </c:pt>
                <c:pt idx="616">
                  <c:v>-0.012</c:v>
                </c:pt>
                <c:pt idx="617">
                  <c:v>1.365</c:v>
                </c:pt>
                <c:pt idx="618">
                  <c:v>7.399</c:v>
                </c:pt>
                <c:pt idx="619">
                  <c:v>-0.713</c:v>
                </c:pt>
                <c:pt idx="620">
                  <c:v>-0.337</c:v>
                </c:pt>
                <c:pt idx="621">
                  <c:v>3.596</c:v>
                </c:pt>
                <c:pt idx="622">
                  <c:v>-3.584</c:v>
                </c:pt>
                <c:pt idx="623">
                  <c:v>4.361999999999999</c:v>
                </c:pt>
                <c:pt idx="624">
                  <c:v>-1.631</c:v>
                </c:pt>
                <c:pt idx="625">
                  <c:v>0.068</c:v>
                </c:pt>
                <c:pt idx="626">
                  <c:v>-0.9</c:v>
                </c:pt>
                <c:pt idx="627">
                  <c:v>0.358</c:v>
                </c:pt>
                <c:pt idx="628">
                  <c:v>-0.22</c:v>
                </c:pt>
                <c:pt idx="629">
                  <c:v>-1.263</c:v>
                </c:pt>
                <c:pt idx="630">
                  <c:v>0.387</c:v>
                </c:pt>
                <c:pt idx="631">
                  <c:v>0.625</c:v>
                </c:pt>
                <c:pt idx="632">
                  <c:v>-2.345</c:v>
                </c:pt>
                <c:pt idx="633">
                  <c:v>0.116</c:v>
                </c:pt>
                <c:pt idx="634">
                  <c:v>0.774</c:v>
                </c:pt>
                <c:pt idx="635">
                  <c:v>0.829</c:v>
                </c:pt>
                <c:pt idx="636">
                  <c:v>-0.285</c:v>
                </c:pt>
                <c:pt idx="637">
                  <c:v>-0.642</c:v>
                </c:pt>
                <c:pt idx="638">
                  <c:v>0.196</c:v>
                </c:pt>
                <c:pt idx="639">
                  <c:v>0.261</c:v>
                </c:pt>
                <c:pt idx="640">
                  <c:v>-3.961</c:v>
                </c:pt>
                <c:pt idx="641">
                  <c:v>3.76</c:v>
                </c:pt>
                <c:pt idx="642">
                  <c:v>1.276</c:v>
                </c:pt>
                <c:pt idx="643">
                  <c:v>5.621999999999999</c:v>
                </c:pt>
                <c:pt idx="644">
                  <c:v>0.189</c:v>
                </c:pt>
                <c:pt idx="645">
                  <c:v>0.797</c:v>
                </c:pt>
                <c:pt idx="646">
                  <c:v>-1.583</c:v>
                </c:pt>
                <c:pt idx="647">
                  <c:v>0.009</c:v>
                </c:pt>
                <c:pt idx="648">
                  <c:v>0.417</c:v>
                </c:pt>
                <c:pt idx="649">
                  <c:v>-0.077</c:v>
                </c:pt>
                <c:pt idx="650">
                  <c:v>-0.519</c:v>
                </c:pt>
                <c:pt idx="651">
                  <c:v>5.452</c:v>
                </c:pt>
                <c:pt idx="652">
                  <c:v>7.343</c:v>
                </c:pt>
                <c:pt idx="653">
                  <c:v>-0.036</c:v>
                </c:pt>
                <c:pt idx="654">
                  <c:v>-41.759</c:v>
                </c:pt>
                <c:pt idx="655">
                  <c:v>-6.608</c:v>
                </c:pt>
                <c:pt idx="656">
                  <c:v>-2.469</c:v>
                </c:pt>
                <c:pt idx="657">
                  <c:v>-1.081</c:v>
                </c:pt>
                <c:pt idx="658">
                  <c:v>-0.727</c:v>
                </c:pt>
                <c:pt idx="659">
                  <c:v>-1.072</c:v>
                </c:pt>
                <c:pt idx="660">
                  <c:v>-0.001</c:v>
                </c:pt>
                <c:pt idx="661">
                  <c:v>-1.002</c:v>
                </c:pt>
                <c:pt idx="662">
                  <c:v>-0.494</c:v>
                </c:pt>
                <c:pt idx="663">
                  <c:v>-0.591</c:v>
                </c:pt>
                <c:pt idx="664">
                  <c:v>-4.438</c:v>
                </c:pt>
                <c:pt idx="665">
                  <c:v>-5.309</c:v>
                </c:pt>
                <c:pt idx="666">
                  <c:v>0.416</c:v>
                </c:pt>
                <c:pt idx="667">
                  <c:v>0.203</c:v>
                </c:pt>
                <c:pt idx="668">
                  <c:v>-1.841</c:v>
                </c:pt>
                <c:pt idx="669">
                  <c:v>-0.155</c:v>
                </c:pt>
                <c:pt idx="670">
                  <c:v>-1.324</c:v>
                </c:pt>
                <c:pt idx="671">
                  <c:v>-0.009</c:v>
                </c:pt>
                <c:pt idx="672">
                  <c:v>-1.149</c:v>
                </c:pt>
                <c:pt idx="673">
                  <c:v>0.001</c:v>
                </c:pt>
                <c:pt idx="674">
                  <c:v>-2.114</c:v>
                </c:pt>
                <c:pt idx="675">
                  <c:v>0.485</c:v>
                </c:pt>
                <c:pt idx="676">
                  <c:v>-3.761</c:v>
                </c:pt>
                <c:pt idx="677">
                  <c:v>-1.037</c:v>
                </c:pt>
                <c:pt idx="678">
                  <c:v>-0.052</c:v>
                </c:pt>
                <c:pt idx="679">
                  <c:v>-0.076</c:v>
                </c:pt>
                <c:pt idx="680">
                  <c:v>-1.475</c:v>
                </c:pt>
                <c:pt idx="681">
                  <c:v>0.946</c:v>
                </c:pt>
                <c:pt idx="682">
                  <c:v>0.954</c:v>
                </c:pt>
                <c:pt idx="683">
                  <c:v>-0.754</c:v>
                </c:pt>
                <c:pt idx="684">
                  <c:v>-0.012</c:v>
                </c:pt>
                <c:pt idx="685">
                  <c:v>1.907</c:v>
                </c:pt>
                <c:pt idx="686">
                  <c:v>-0.502</c:v>
                </c:pt>
                <c:pt idx="687">
                  <c:v>7.785</c:v>
                </c:pt>
                <c:pt idx="688">
                  <c:v>-2.96</c:v>
                </c:pt>
                <c:pt idx="689">
                  <c:v>-0.063</c:v>
                </c:pt>
                <c:pt idx="690">
                  <c:v>-2.076</c:v>
                </c:pt>
                <c:pt idx="691">
                  <c:v>0.774</c:v>
                </c:pt>
                <c:pt idx="692">
                  <c:v>-0.006</c:v>
                </c:pt>
                <c:pt idx="693">
                  <c:v>0.018</c:v>
                </c:pt>
                <c:pt idx="694">
                  <c:v>0.068</c:v>
                </c:pt>
                <c:pt idx="695">
                  <c:v>1.788</c:v>
                </c:pt>
                <c:pt idx="696">
                  <c:v>-0.025</c:v>
                </c:pt>
                <c:pt idx="697">
                  <c:v>5.423999999999999</c:v>
                </c:pt>
                <c:pt idx="698">
                  <c:v>2.228</c:v>
                </c:pt>
                <c:pt idx="699">
                  <c:v>0.939</c:v>
                </c:pt>
                <c:pt idx="700">
                  <c:v>-3.074</c:v>
                </c:pt>
                <c:pt idx="701">
                  <c:v>0.002</c:v>
                </c:pt>
                <c:pt idx="702">
                  <c:v>7.551</c:v>
                </c:pt>
                <c:pt idx="703">
                  <c:v>-0.154</c:v>
                </c:pt>
                <c:pt idx="704">
                  <c:v>-0.144</c:v>
                </c:pt>
                <c:pt idx="705">
                  <c:v>-0.203</c:v>
                </c:pt>
                <c:pt idx="706">
                  <c:v>1.926</c:v>
                </c:pt>
              </c:numCache>
            </c:numRef>
          </c:val>
          <c:smooth val="0"/>
        </c:ser>
        <c:ser>
          <c:idx val="3"/>
          <c:order val="3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Chi2DateFR!$E$1:$E$707</c:f>
              <c:numCache>
                <c:formatCode>General</c:formatCode>
                <c:ptCount val="707"/>
                <c:pt idx="0">
                  <c:v>-0.281</c:v>
                </c:pt>
                <c:pt idx="1">
                  <c:v>-3.094</c:v>
                </c:pt>
                <c:pt idx="2">
                  <c:v>-0.91</c:v>
                </c:pt>
                <c:pt idx="3">
                  <c:v>-2.907</c:v>
                </c:pt>
                <c:pt idx="4">
                  <c:v>-2.532</c:v>
                </c:pt>
                <c:pt idx="5">
                  <c:v>-1.594</c:v>
                </c:pt>
                <c:pt idx="6">
                  <c:v>-1.219</c:v>
                </c:pt>
                <c:pt idx="7">
                  <c:v>-1.688</c:v>
                </c:pt>
                <c:pt idx="8">
                  <c:v>-3.188</c:v>
                </c:pt>
                <c:pt idx="9">
                  <c:v>-0.389</c:v>
                </c:pt>
                <c:pt idx="10">
                  <c:v>-1.13</c:v>
                </c:pt>
                <c:pt idx="11">
                  <c:v>-1.211</c:v>
                </c:pt>
                <c:pt idx="12">
                  <c:v>-1.969</c:v>
                </c:pt>
                <c:pt idx="13">
                  <c:v>0.052</c:v>
                </c:pt>
                <c:pt idx="14">
                  <c:v>-0.026</c:v>
                </c:pt>
                <c:pt idx="15">
                  <c:v>-3.564</c:v>
                </c:pt>
                <c:pt idx="16">
                  <c:v>-2.063</c:v>
                </c:pt>
                <c:pt idx="17">
                  <c:v>-2.532</c:v>
                </c:pt>
                <c:pt idx="18">
                  <c:v>-1.05</c:v>
                </c:pt>
                <c:pt idx="19">
                  <c:v>-1.125</c:v>
                </c:pt>
                <c:pt idx="20">
                  <c:v>-1.5</c:v>
                </c:pt>
                <c:pt idx="21">
                  <c:v>-4.877</c:v>
                </c:pt>
                <c:pt idx="22">
                  <c:v>-0.047</c:v>
                </c:pt>
                <c:pt idx="23">
                  <c:v>-2.344</c:v>
                </c:pt>
                <c:pt idx="24">
                  <c:v>-1.312</c:v>
                </c:pt>
                <c:pt idx="25">
                  <c:v>-3.023</c:v>
                </c:pt>
                <c:pt idx="26">
                  <c:v>-4.313999999999999</c:v>
                </c:pt>
                <c:pt idx="27">
                  <c:v>-3.939</c:v>
                </c:pt>
                <c:pt idx="28">
                  <c:v>-2.668</c:v>
                </c:pt>
                <c:pt idx="29">
                  <c:v>-3.939</c:v>
                </c:pt>
                <c:pt idx="30">
                  <c:v>-1.293</c:v>
                </c:pt>
                <c:pt idx="31">
                  <c:v>-1.875</c:v>
                </c:pt>
                <c:pt idx="32">
                  <c:v>-3.282</c:v>
                </c:pt>
                <c:pt idx="33">
                  <c:v>-0.651</c:v>
                </c:pt>
                <c:pt idx="34">
                  <c:v>-2.344</c:v>
                </c:pt>
                <c:pt idx="35">
                  <c:v>-2.156</c:v>
                </c:pt>
                <c:pt idx="36">
                  <c:v>-1.875</c:v>
                </c:pt>
                <c:pt idx="37">
                  <c:v>-0.036</c:v>
                </c:pt>
                <c:pt idx="38">
                  <c:v>-3.188</c:v>
                </c:pt>
                <c:pt idx="39">
                  <c:v>-4.313999999999999</c:v>
                </c:pt>
                <c:pt idx="40">
                  <c:v>-2.934</c:v>
                </c:pt>
                <c:pt idx="41">
                  <c:v>-2.156</c:v>
                </c:pt>
                <c:pt idx="42">
                  <c:v>-2.438</c:v>
                </c:pt>
                <c:pt idx="43">
                  <c:v>-1.875</c:v>
                </c:pt>
                <c:pt idx="44">
                  <c:v>-5.253</c:v>
                </c:pt>
                <c:pt idx="45">
                  <c:v>0.049</c:v>
                </c:pt>
                <c:pt idx="46">
                  <c:v>-1.882</c:v>
                </c:pt>
                <c:pt idx="47">
                  <c:v>-2.344</c:v>
                </c:pt>
                <c:pt idx="48">
                  <c:v>-3.188</c:v>
                </c:pt>
                <c:pt idx="49">
                  <c:v>-3.001</c:v>
                </c:pt>
                <c:pt idx="50">
                  <c:v>-2.344</c:v>
                </c:pt>
                <c:pt idx="51">
                  <c:v>-1.688</c:v>
                </c:pt>
                <c:pt idx="52">
                  <c:v>-0.209</c:v>
                </c:pt>
                <c:pt idx="53">
                  <c:v>-2.063</c:v>
                </c:pt>
                <c:pt idx="54">
                  <c:v>-3.001</c:v>
                </c:pt>
                <c:pt idx="55">
                  <c:v>-2.141</c:v>
                </c:pt>
                <c:pt idx="56">
                  <c:v>-2.491</c:v>
                </c:pt>
                <c:pt idx="57">
                  <c:v>-1.375</c:v>
                </c:pt>
                <c:pt idx="58">
                  <c:v>-2.25</c:v>
                </c:pt>
                <c:pt idx="59">
                  <c:v>-0.971</c:v>
                </c:pt>
                <c:pt idx="60">
                  <c:v>-3.564</c:v>
                </c:pt>
                <c:pt idx="61">
                  <c:v>-3.751</c:v>
                </c:pt>
                <c:pt idx="62">
                  <c:v>-5.109</c:v>
                </c:pt>
                <c:pt idx="63">
                  <c:v>-1.13</c:v>
                </c:pt>
                <c:pt idx="64">
                  <c:v>-2.25</c:v>
                </c:pt>
                <c:pt idx="65">
                  <c:v>-2.25</c:v>
                </c:pt>
                <c:pt idx="66">
                  <c:v>-4.502</c:v>
                </c:pt>
                <c:pt idx="67">
                  <c:v>-4.22</c:v>
                </c:pt>
                <c:pt idx="68">
                  <c:v>-4.313999999999999</c:v>
                </c:pt>
                <c:pt idx="69">
                  <c:v>-4.596</c:v>
                </c:pt>
                <c:pt idx="70">
                  <c:v>-5.816</c:v>
                </c:pt>
                <c:pt idx="71">
                  <c:v>-9.104</c:v>
                </c:pt>
                <c:pt idx="72">
                  <c:v>-3.751</c:v>
                </c:pt>
                <c:pt idx="73">
                  <c:v>-3.282</c:v>
                </c:pt>
                <c:pt idx="74">
                  <c:v>-4.56</c:v>
                </c:pt>
                <c:pt idx="75">
                  <c:v>-4.502</c:v>
                </c:pt>
                <c:pt idx="76">
                  <c:v>-3.282</c:v>
                </c:pt>
                <c:pt idx="77">
                  <c:v>-5.535</c:v>
                </c:pt>
                <c:pt idx="78">
                  <c:v>-0.073</c:v>
                </c:pt>
                <c:pt idx="79">
                  <c:v>-2.156</c:v>
                </c:pt>
                <c:pt idx="80">
                  <c:v>-2.845</c:v>
                </c:pt>
                <c:pt idx="81">
                  <c:v>-5.109</c:v>
                </c:pt>
                <c:pt idx="82">
                  <c:v>-6.191999999999999</c:v>
                </c:pt>
                <c:pt idx="83">
                  <c:v>-4.596</c:v>
                </c:pt>
                <c:pt idx="84">
                  <c:v>-4.22</c:v>
                </c:pt>
                <c:pt idx="85">
                  <c:v>-4.502</c:v>
                </c:pt>
                <c:pt idx="86">
                  <c:v>-2.719</c:v>
                </c:pt>
                <c:pt idx="87">
                  <c:v>-8.252</c:v>
                </c:pt>
                <c:pt idx="88">
                  <c:v>-4.22</c:v>
                </c:pt>
                <c:pt idx="89">
                  <c:v>-3.094</c:v>
                </c:pt>
                <c:pt idx="90">
                  <c:v>-3.094</c:v>
                </c:pt>
                <c:pt idx="91">
                  <c:v>-1.293</c:v>
                </c:pt>
                <c:pt idx="92">
                  <c:v>-2.25</c:v>
                </c:pt>
                <c:pt idx="93">
                  <c:v>-1.688</c:v>
                </c:pt>
                <c:pt idx="94">
                  <c:v>-0.455</c:v>
                </c:pt>
                <c:pt idx="95">
                  <c:v>-2.063</c:v>
                </c:pt>
                <c:pt idx="96">
                  <c:v>-3.564</c:v>
                </c:pt>
                <c:pt idx="97">
                  <c:v>-2.719</c:v>
                </c:pt>
                <c:pt idx="98">
                  <c:v>-4.22</c:v>
                </c:pt>
                <c:pt idx="99">
                  <c:v>-2.156</c:v>
                </c:pt>
                <c:pt idx="100">
                  <c:v>-6.768</c:v>
                </c:pt>
                <c:pt idx="101">
                  <c:v>-8.165</c:v>
                </c:pt>
                <c:pt idx="102">
                  <c:v>-1.712</c:v>
                </c:pt>
                <c:pt idx="103">
                  <c:v>-4.883999999999999</c:v>
                </c:pt>
                <c:pt idx="104">
                  <c:v>-22.856</c:v>
                </c:pt>
                <c:pt idx="105">
                  <c:v>-4.628999999999998</c:v>
                </c:pt>
                <c:pt idx="106">
                  <c:v>-14.994</c:v>
                </c:pt>
                <c:pt idx="107">
                  <c:v>-19.893</c:v>
                </c:pt>
                <c:pt idx="108">
                  <c:v>-6.769</c:v>
                </c:pt>
                <c:pt idx="109">
                  <c:v>-3.254</c:v>
                </c:pt>
                <c:pt idx="110">
                  <c:v>-6.38</c:v>
                </c:pt>
                <c:pt idx="111">
                  <c:v>-5.064999999999999</c:v>
                </c:pt>
                <c:pt idx="112">
                  <c:v>-3.657</c:v>
                </c:pt>
                <c:pt idx="113">
                  <c:v>-0.816</c:v>
                </c:pt>
                <c:pt idx="114">
                  <c:v>-6.004</c:v>
                </c:pt>
                <c:pt idx="115">
                  <c:v>-4.502</c:v>
                </c:pt>
                <c:pt idx="116">
                  <c:v>-3.845</c:v>
                </c:pt>
                <c:pt idx="117">
                  <c:v>-0.843</c:v>
                </c:pt>
                <c:pt idx="118">
                  <c:v>-1.188</c:v>
                </c:pt>
                <c:pt idx="119">
                  <c:v>-0.714</c:v>
                </c:pt>
                <c:pt idx="120">
                  <c:v>0.845</c:v>
                </c:pt>
                <c:pt idx="121">
                  <c:v>-6.286</c:v>
                </c:pt>
                <c:pt idx="122">
                  <c:v>-2.403</c:v>
                </c:pt>
                <c:pt idx="123">
                  <c:v>-3.833</c:v>
                </c:pt>
                <c:pt idx="124">
                  <c:v>-5.816</c:v>
                </c:pt>
                <c:pt idx="125">
                  <c:v>-0.815</c:v>
                </c:pt>
                <c:pt idx="126">
                  <c:v>-2.181</c:v>
                </c:pt>
                <c:pt idx="127">
                  <c:v>0.131</c:v>
                </c:pt>
                <c:pt idx="128">
                  <c:v>1.92</c:v>
                </c:pt>
                <c:pt idx="129">
                  <c:v>89.721</c:v>
                </c:pt>
                <c:pt idx="130">
                  <c:v>0.235</c:v>
                </c:pt>
                <c:pt idx="131">
                  <c:v>11.367</c:v>
                </c:pt>
                <c:pt idx="132">
                  <c:v>-2.096</c:v>
                </c:pt>
                <c:pt idx="133">
                  <c:v>24.476</c:v>
                </c:pt>
                <c:pt idx="134">
                  <c:v>1.105</c:v>
                </c:pt>
                <c:pt idx="135">
                  <c:v>1.535</c:v>
                </c:pt>
                <c:pt idx="136">
                  <c:v>-0.75</c:v>
                </c:pt>
                <c:pt idx="137">
                  <c:v>0.0</c:v>
                </c:pt>
                <c:pt idx="138">
                  <c:v>-0.129</c:v>
                </c:pt>
                <c:pt idx="139">
                  <c:v>-7.973</c:v>
                </c:pt>
                <c:pt idx="140">
                  <c:v>-1.502</c:v>
                </c:pt>
                <c:pt idx="141">
                  <c:v>-0.012</c:v>
                </c:pt>
                <c:pt idx="142">
                  <c:v>-1.094</c:v>
                </c:pt>
                <c:pt idx="143">
                  <c:v>32.478</c:v>
                </c:pt>
                <c:pt idx="144">
                  <c:v>-1.212</c:v>
                </c:pt>
                <c:pt idx="145">
                  <c:v>-0.279</c:v>
                </c:pt>
                <c:pt idx="146">
                  <c:v>-5.015</c:v>
                </c:pt>
                <c:pt idx="147">
                  <c:v>0.051</c:v>
                </c:pt>
                <c:pt idx="148">
                  <c:v>-0.375</c:v>
                </c:pt>
                <c:pt idx="149">
                  <c:v>32.678</c:v>
                </c:pt>
                <c:pt idx="150">
                  <c:v>-0.243</c:v>
                </c:pt>
                <c:pt idx="151">
                  <c:v>21.411</c:v>
                </c:pt>
                <c:pt idx="152">
                  <c:v>0.271</c:v>
                </c:pt>
                <c:pt idx="153">
                  <c:v>-3.314</c:v>
                </c:pt>
                <c:pt idx="154">
                  <c:v>71.57799999999998</c:v>
                </c:pt>
                <c:pt idx="155">
                  <c:v>10.712</c:v>
                </c:pt>
                <c:pt idx="156">
                  <c:v>0.809</c:v>
                </c:pt>
                <c:pt idx="157">
                  <c:v>7.961</c:v>
                </c:pt>
                <c:pt idx="158">
                  <c:v>-0.687</c:v>
                </c:pt>
                <c:pt idx="159">
                  <c:v>9.587</c:v>
                </c:pt>
                <c:pt idx="160">
                  <c:v>-0.012</c:v>
                </c:pt>
                <c:pt idx="161">
                  <c:v>-0.315</c:v>
                </c:pt>
                <c:pt idx="162">
                  <c:v>139.082</c:v>
                </c:pt>
                <c:pt idx="163">
                  <c:v>0.258</c:v>
                </c:pt>
                <c:pt idx="164">
                  <c:v>-0.465</c:v>
                </c:pt>
                <c:pt idx="165">
                  <c:v>-0.602</c:v>
                </c:pt>
                <c:pt idx="166">
                  <c:v>12.668</c:v>
                </c:pt>
                <c:pt idx="167">
                  <c:v>1.262</c:v>
                </c:pt>
                <c:pt idx="168">
                  <c:v>-0.146</c:v>
                </c:pt>
                <c:pt idx="169">
                  <c:v>14.216</c:v>
                </c:pt>
                <c:pt idx="170">
                  <c:v>0.696</c:v>
                </c:pt>
                <c:pt idx="171">
                  <c:v>0.335</c:v>
                </c:pt>
                <c:pt idx="172">
                  <c:v>-0.705</c:v>
                </c:pt>
                <c:pt idx="173">
                  <c:v>-0.493</c:v>
                </c:pt>
                <c:pt idx="174">
                  <c:v>-1.365</c:v>
                </c:pt>
                <c:pt idx="175">
                  <c:v>-0.001</c:v>
                </c:pt>
                <c:pt idx="176">
                  <c:v>1.739</c:v>
                </c:pt>
                <c:pt idx="177">
                  <c:v>-1.256</c:v>
                </c:pt>
                <c:pt idx="178">
                  <c:v>0.177</c:v>
                </c:pt>
                <c:pt idx="179">
                  <c:v>-2.378</c:v>
                </c:pt>
                <c:pt idx="180">
                  <c:v>0.262</c:v>
                </c:pt>
                <c:pt idx="181">
                  <c:v>-2.801</c:v>
                </c:pt>
                <c:pt idx="182">
                  <c:v>-0.416</c:v>
                </c:pt>
                <c:pt idx="183">
                  <c:v>-0.083</c:v>
                </c:pt>
                <c:pt idx="184">
                  <c:v>-1.754</c:v>
                </c:pt>
                <c:pt idx="185">
                  <c:v>-0.218</c:v>
                </c:pt>
                <c:pt idx="186">
                  <c:v>2.887</c:v>
                </c:pt>
                <c:pt idx="187">
                  <c:v>-0.218</c:v>
                </c:pt>
                <c:pt idx="188">
                  <c:v>5.832</c:v>
                </c:pt>
                <c:pt idx="189">
                  <c:v>0.439</c:v>
                </c:pt>
                <c:pt idx="190">
                  <c:v>3.786</c:v>
                </c:pt>
                <c:pt idx="191">
                  <c:v>-0.083</c:v>
                </c:pt>
                <c:pt idx="192">
                  <c:v>-0.021</c:v>
                </c:pt>
                <c:pt idx="193">
                  <c:v>-1.446</c:v>
                </c:pt>
                <c:pt idx="194">
                  <c:v>16.7</c:v>
                </c:pt>
                <c:pt idx="195">
                  <c:v>-0.001</c:v>
                </c:pt>
                <c:pt idx="196">
                  <c:v>-1.298</c:v>
                </c:pt>
                <c:pt idx="197">
                  <c:v>5.201</c:v>
                </c:pt>
                <c:pt idx="198">
                  <c:v>7.693</c:v>
                </c:pt>
                <c:pt idx="199">
                  <c:v>0.727</c:v>
                </c:pt>
                <c:pt idx="200">
                  <c:v>0.128</c:v>
                </c:pt>
                <c:pt idx="201">
                  <c:v>1.688</c:v>
                </c:pt>
                <c:pt idx="202">
                  <c:v>-15.191</c:v>
                </c:pt>
                <c:pt idx="203">
                  <c:v>-1.521</c:v>
                </c:pt>
                <c:pt idx="204">
                  <c:v>-11.081</c:v>
                </c:pt>
                <c:pt idx="205">
                  <c:v>-35.848</c:v>
                </c:pt>
                <c:pt idx="206">
                  <c:v>-758.3159999999999</c:v>
                </c:pt>
                <c:pt idx="207">
                  <c:v>-28.807</c:v>
                </c:pt>
                <c:pt idx="208">
                  <c:v>-12.721</c:v>
                </c:pt>
                <c:pt idx="209">
                  <c:v>-8.842</c:v>
                </c:pt>
                <c:pt idx="210">
                  <c:v>-5.261</c:v>
                </c:pt>
                <c:pt idx="211">
                  <c:v>-0.416</c:v>
                </c:pt>
                <c:pt idx="212">
                  <c:v>-5.395</c:v>
                </c:pt>
                <c:pt idx="213">
                  <c:v>-2.374</c:v>
                </c:pt>
                <c:pt idx="214">
                  <c:v>-0.941</c:v>
                </c:pt>
                <c:pt idx="215">
                  <c:v>0.0</c:v>
                </c:pt>
                <c:pt idx="216">
                  <c:v>0.051</c:v>
                </c:pt>
                <c:pt idx="217">
                  <c:v>-0.651</c:v>
                </c:pt>
                <c:pt idx="218">
                  <c:v>0.597</c:v>
                </c:pt>
                <c:pt idx="219">
                  <c:v>0.075</c:v>
                </c:pt>
                <c:pt idx="220">
                  <c:v>6.17</c:v>
                </c:pt>
                <c:pt idx="221">
                  <c:v>0.075</c:v>
                </c:pt>
                <c:pt idx="222">
                  <c:v>-3.833</c:v>
                </c:pt>
                <c:pt idx="223">
                  <c:v>0.151</c:v>
                </c:pt>
                <c:pt idx="224">
                  <c:v>-0.011</c:v>
                </c:pt>
                <c:pt idx="225">
                  <c:v>0.311</c:v>
                </c:pt>
                <c:pt idx="226">
                  <c:v>-2.668</c:v>
                </c:pt>
                <c:pt idx="227">
                  <c:v>0.0</c:v>
                </c:pt>
                <c:pt idx="228">
                  <c:v>-2.314999999999999</c:v>
                </c:pt>
                <c:pt idx="229">
                  <c:v>2.882</c:v>
                </c:pt>
                <c:pt idx="230">
                  <c:v>-0.001</c:v>
                </c:pt>
                <c:pt idx="231">
                  <c:v>1.056</c:v>
                </c:pt>
                <c:pt idx="232">
                  <c:v>-0.01</c:v>
                </c:pt>
                <c:pt idx="233">
                  <c:v>-0.093</c:v>
                </c:pt>
                <c:pt idx="234">
                  <c:v>-0.531</c:v>
                </c:pt>
                <c:pt idx="235">
                  <c:v>-0.047</c:v>
                </c:pt>
                <c:pt idx="236">
                  <c:v>0.439</c:v>
                </c:pt>
                <c:pt idx="237">
                  <c:v>0.279</c:v>
                </c:pt>
                <c:pt idx="238">
                  <c:v>0.131</c:v>
                </c:pt>
                <c:pt idx="239">
                  <c:v>-1.796</c:v>
                </c:pt>
                <c:pt idx="240">
                  <c:v>-0.038</c:v>
                </c:pt>
                <c:pt idx="241">
                  <c:v>0.209</c:v>
                </c:pt>
                <c:pt idx="242">
                  <c:v>0.015</c:v>
                </c:pt>
                <c:pt idx="243">
                  <c:v>-1.594</c:v>
                </c:pt>
                <c:pt idx="244">
                  <c:v>-0.738</c:v>
                </c:pt>
                <c:pt idx="245">
                  <c:v>0.439</c:v>
                </c:pt>
                <c:pt idx="246">
                  <c:v>0.033</c:v>
                </c:pt>
                <c:pt idx="247">
                  <c:v>2.785</c:v>
                </c:pt>
                <c:pt idx="248">
                  <c:v>0.078</c:v>
                </c:pt>
                <c:pt idx="249">
                  <c:v>2.511</c:v>
                </c:pt>
                <c:pt idx="250">
                  <c:v>0.365</c:v>
                </c:pt>
                <c:pt idx="251">
                  <c:v>0.311</c:v>
                </c:pt>
                <c:pt idx="252">
                  <c:v>0.006</c:v>
                </c:pt>
                <c:pt idx="253">
                  <c:v>1.304</c:v>
                </c:pt>
                <c:pt idx="254">
                  <c:v>1.732</c:v>
                </c:pt>
                <c:pt idx="255">
                  <c:v>-0.003</c:v>
                </c:pt>
                <c:pt idx="256">
                  <c:v>-0.22</c:v>
                </c:pt>
                <c:pt idx="257">
                  <c:v>0.008</c:v>
                </c:pt>
                <c:pt idx="258">
                  <c:v>0.789</c:v>
                </c:pt>
                <c:pt idx="259">
                  <c:v>1.443</c:v>
                </c:pt>
                <c:pt idx="260">
                  <c:v>17.096</c:v>
                </c:pt>
                <c:pt idx="261">
                  <c:v>-0.208</c:v>
                </c:pt>
                <c:pt idx="262">
                  <c:v>0.186</c:v>
                </c:pt>
                <c:pt idx="263">
                  <c:v>-1.117</c:v>
                </c:pt>
                <c:pt idx="264">
                  <c:v>-2.141</c:v>
                </c:pt>
                <c:pt idx="265">
                  <c:v>6.271</c:v>
                </c:pt>
                <c:pt idx="266">
                  <c:v>-0.521</c:v>
                </c:pt>
                <c:pt idx="267">
                  <c:v>11.031</c:v>
                </c:pt>
                <c:pt idx="268">
                  <c:v>0.293</c:v>
                </c:pt>
                <c:pt idx="269">
                  <c:v>0.371</c:v>
                </c:pt>
                <c:pt idx="270">
                  <c:v>-0.651</c:v>
                </c:pt>
                <c:pt idx="271">
                  <c:v>-0.978</c:v>
                </c:pt>
                <c:pt idx="272">
                  <c:v>0.385</c:v>
                </c:pt>
                <c:pt idx="273">
                  <c:v>12.545</c:v>
                </c:pt>
                <c:pt idx="274">
                  <c:v>1.022</c:v>
                </c:pt>
                <c:pt idx="275">
                  <c:v>-0.093</c:v>
                </c:pt>
                <c:pt idx="276">
                  <c:v>-0.265</c:v>
                </c:pt>
                <c:pt idx="277">
                  <c:v>4.381</c:v>
                </c:pt>
                <c:pt idx="278">
                  <c:v>0.439</c:v>
                </c:pt>
                <c:pt idx="279">
                  <c:v>-0.287</c:v>
                </c:pt>
                <c:pt idx="280">
                  <c:v>0.293</c:v>
                </c:pt>
                <c:pt idx="281">
                  <c:v>0.027</c:v>
                </c:pt>
                <c:pt idx="282">
                  <c:v>4.268</c:v>
                </c:pt>
                <c:pt idx="283">
                  <c:v>11.007</c:v>
                </c:pt>
                <c:pt idx="284">
                  <c:v>-0.139</c:v>
                </c:pt>
                <c:pt idx="285">
                  <c:v>0.209</c:v>
                </c:pt>
                <c:pt idx="286">
                  <c:v>-0.104</c:v>
                </c:pt>
                <c:pt idx="287">
                  <c:v>1.168</c:v>
                </c:pt>
                <c:pt idx="288">
                  <c:v>-1.211</c:v>
                </c:pt>
                <c:pt idx="289">
                  <c:v>0.237</c:v>
                </c:pt>
                <c:pt idx="290">
                  <c:v>1.01</c:v>
                </c:pt>
                <c:pt idx="291">
                  <c:v>-0.455</c:v>
                </c:pt>
                <c:pt idx="292">
                  <c:v>0.688</c:v>
                </c:pt>
                <c:pt idx="293">
                  <c:v>-0.073</c:v>
                </c:pt>
                <c:pt idx="294">
                  <c:v>0.376</c:v>
                </c:pt>
                <c:pt idx="295">
                  <c:v>0.293</c:v>
                </c:pt>
                <c:pt idx="296">
                  <c:v>0.597</c:v>
                </c:pt>
                <c:pt idx="297">
                  <c:v>-0.032</c:v>
                </c:pt>
                <c:pt idx="298">
                  <c:v>0.049</c:v>
                </c:pt>
                <c:pt idx="299">
                  <c:v>0.0</c:v>
                </c:pt>
                <c:pt idx="300">
                  <c:v>-3.564</c:v>
                </c:pt>
                <c:pt idx="301">
                  <c:v>-0.418</c:v>
                </c:pt>
                <c:pt idx="302">
                  <c:v>-0.389</c:v>
                </c:pt>
                <c:pt idx="303">
                  <c:v>0.789</c:v>
                </c:pt>
                <c:pt idx="304">
                  <c:v>4.71</c:v>
                </c:pt>
                <c:pt idx="305">
                  <c:v>4.873</c:v>
                </c:pt>
                <c:pt idx="306">
                  <c:v>-0.178</c:v>
                </c:pt>
                <c:pt idx="307">
                  <c:v>-0.047</c:v>
                </c:pt>
                <c:pt idx="308">
                  <c:v>5.53</c:v>
                </c:pt>
                <c:pt idx="309">
                  <c:v>0.164</c:v>
                </c:pt>
                <c:pt idx="310">
                  <c:v>-0.59</c:v>
                </c:pt>
                <c:pt idx="311">
                  <c:v>0.514</c:v>
                </c:pt>
                <c:pt idx="312">
                  <c:v>5.912</c:v>
                </c:pt>
                <c:pt idx="313">
                  <c:v>-0.022</c:v>
                </c:pt>
                <c:pt idx="314">
                  <c:v>-0.59</c:v>
                </c:pt>
                <c:pt idx="315">
                  <c:v>0.947</c:v>
                </c:pt>
                <c:pt idx="316">
                  <c:v>-0.33</c:v>
                </c:pt>
                <c:pt idx="317">
                  <c:v>1.057</c:v>
                </c:pt>
                <c:pt idx="318">
                  <c:v>-0.207</c:v>
                </c:pt>
                <c:pt idx="319">
                  <c:v>0.365</c:v>
                </c:pt>
                <c:pt idx="320">
                  <c:v>0.019</c:v>
                </c:pt>
                <c:pt idx="321">
                  <c:v>-0.315</c:v>
                </c:pt>
                <c:pt idx="322">
                  <c:v>-0.003</c:v>
                </c:pt>
                <c:pt idx="323">
                  <c:v>0.887</c:v>
                </c:pt>
                <c:pt idx="324">
                  <c:v>2.199</c:v>
                </c:pt>
                <c:pt idx="325">
                  <c:v>0.099</c:v>
                </c:pt>
                <c:pt idx="326">
                  <c:v>0.0</c:v>
                </c:pt>
                <c:pt idx="327">
                  <c:v>0.099</c:v>
                </c:pt>
                <c:pt idx="328">
                  <c:v>0.209</c:v>
                </c:pt>
                <c:pt idx="329">
                  <c:v>2.63</c:v>
                </c:pt>
                <c:pt idx="330">
                  <c:v>22.541</c:v>
                </c:pt>
                <c:pt idx="331">
                  <c:v>2.337</c:v>
                </c:pt>
                <c:pt idx="332">
                  <c:v>-0.001</c:v>
                </c:pt>
                <c:pt idx="333">
                  <c:v>0.073</c:v>
                </c:pt>
                <c:pt idx="334">
                  <c:v>-0.064</c:v>
                </c:pt>
                <c:pt idx="335">
                  <c:v>0.458</c:v>
                </c:pt>
                <c:pt idx="336">
                  <c:v>-2.756</c:v>
                </c:pt>
                <c:pt idx="337">
                  <c:v>-0.109</c:v>
                </c:pt>
                <c:pt idx="338">
                  <c:v>4.873</c:v>
                </c:pt>
                <c:pt idx="339">
                  <c:v>10.955</c:v>
                </c:pt>
                <c:pt idx="340">
                  <c:v>14.785</c:v>
                </c:pt>
                <c:pt idx="341">
                  <c:v>-0.469</c:v>
                </c:pt>
                <c:pt idx="342">
                  <c:v>1.064</c:v>
                </c:pt>
                <c:pt idx="343">
                  <c:v>1.331</c:v>
                </c:pt>
                <c:pt idx="344">
                  <c:v>7.103999999999999</c:v>
                </c:pt>
                <c:pt idx="345">
                  <c:v>1.753</c:v>
                </c:pt>
                <c:pt idx="346">
                  <c:v>2.311999999999999</c:v>
                </c:pt>
                <c:pt idx="347">
                  <c:v>5.863999999999999</c:v>
                </c:pt>
                <c:pt idx="348">
                  <c:v>1.883</c:v>
                </c:pt>
                <c:pt idx="349">
                  <c:v>-3.046</c:v>
                </c:pt>
                <c:pt idx="350">
                  <c:v>-0.03</c:v>
                </c:pt>
                <c:pt idx="351">
                  <c:v>0.016</c:v>
                </c:pt>
                <c:pt idx="352">
                  <c:v>0.009</c:v>
                </c:pt>
                <c:pt idx="353">
                  <c:v>1.331</c:v>
                </c:pt>
                <c:pt idx="354">
                  <c:v>1.176</c:v>
                </c:pt>
                <c:pt idx="355">
                  <c:v>-0.034</c:v>
                </c:pt>
                <c:pt idx="356">
                  <c:v>-0.44</c:v>
                </c:pt>
                <c:pt idx="357">
                  <c:v>-0.279</c:v>
                </c:pt>
                <c:pt idx="358">
                  <c:v>-0.056</c:v>
                </c:pt>
                <c:pt idx="359">
                  <c:v>-0.521</c:v>
                </c:pt>
                <c:pt idx="360">
                  <c:v>-0.034</c:v>
                </c:pt>
                <c:pt idx="361">
                  <c:v>0.279</c:v>
                </c:pt>
                <c:pt idx="362">
                  <c:v>4.026</c:v>
                </c:pt>
                <c:pt idx="363">
                  <c:v>-0.001</c:v>
                </c:pt>
                <c:pt idx="364">
                  <c:v>1.926</c:v>
                </c:pt>
                <c:pt idx="365">
                  <c:v>-0.058</c:v>
                </c:pt>
                <c:pt idx="366">
                  <c:v>0.167</c:v>
                </c:pt>
                <c:pt idx="367">
                  <c:v>0.439</c:v>
                </c:pt>
                <c:pt idx="368">
                  <c:v>5.795</c:v>
                </c:pt>
                <c:pt idx="369">
                  <c:v>0.0</c:v>
                </c:pt>
                <c:pt idx="370">
                  <c:v>1.926</c:v>
                </c:pt>
                <c:pt idx="371">
                  <c:v>-0.33</c:v>
                </c:pt>
                <c:pt idx="372">
                  <c:v>3.507</c:v>
                </c:pt>
                <c:pt idx="373">
                  <c:v>0.078</c:v>
                </c:pt>
                <c:pt idx="374">
                  <c:v>4.293</c:v>
                </c:pt>
                <c:pt idx="375">
                  <c:v>-0.573</c:v>
                </c:pt>
                <c:pt idx="376">
                  <c:v>1.764</c:v>
                </c:pt>
                <c:pt idx="377">
                  <c:v>1.176</c:v>
                </c:pt>
                <c:pt idx="378">
                  <c:v>0.52</c:v>
                </c:pt>
                <c:pt idx="379">
                  <c:v>-0.248</c:v>
                </c:pt>
                <c:pt idx="380">
                  <c:v>5.571</c:v>
                </c:pt>
                <c:pt idx="381">
                  <c:v>9.220000000000001</c:v>
                </c:pt>
                <c:pt idx="382">
                  <c:v>4.769999999999999</c:v>
                </c:pt>
                <c:pt idx="383">
                  <c:v>0.311</c:v>
                </c:pt>
                <c:pt idx="384">
                  <c:v>0.947</c:v>
                </c:pt>
                <c:pt idx="385">
                  <c:v>-0.093</c:v>
                </c:pt>
                <c:pt idx="386">
                  <c:v>0.073</c:v>
                </c:pt>
                <c:pt idx="387">
                  <c:v>1.304</c:v>
                </c:pt>
                <c:pt idx="388">
                  <c:v>3.014</c:v>
                </c:pt>
                <c:pt idx="389">
                  <c:v>0.049</c:v>
                </c:pt>
                <c:pt idx="390">
                  <c:v>-0.241</c:v>
                </c:pt>
                <c:pt idx="391">
                  <c:v>2.69</c:v>
                </c:pt>
                <c:pt idx="392">
                  <c:v>0.033</c:v>
                </c:pt>
                <c:pt idx="393">
                  <c:v>-0.104</c:v>
                </c:pt>
                <c:pt idx="394">
                  <c:v>0.167</c:v>
                </c:pt>
                <c:pt idx="395">
                  <c:v>0.036</c:v>
                </c:pt>
                <c:pt idx="396">
                  <c:v>-0.735</c:v>
                </c:pt>
                <c:pt idx="397">
                  <c:v>0.385</c:v>
                </c:pt>
                <c:pt idx="398">
                  <c:v>0.258</c:v>
                </c:pt>
                <c:pt idx="399">
                  <c:v>0.209</c:v>
                </c:pt>
                <c:pt idx="400">
                  <c:v>1.176</c:v>
                </c:pt>
                <c:pt idx="401">
                  <c:v>1.214</c:v>
                </c:pt>
                <c:pt idx="402">
                  <c:v>-0.364</c:v>
                </c:pt>
                <c:pt idx="403">
                  <c:v>-0.892</c:v>
                </c:pt>
                <c:pt idx="404">
                  <c:v>0.075</c:v>
                </c:pt>
                <c:pt idx="405">
                  <c:v>-1.219</c:v>
                </c:pt>
                <c:pt idx="406">
                  <c:v>3.264</c:v>
                </c:pt>
                <c:pt idx="407">
                  <c:v>-0.109</c:v>
                </c:pt>
                <c:pt idx="408">
                  <c:v>2.326</c:v>
                </c:pt>
                <c:pt idx="409">
                  <c:v>15.451</c:v>
                </c:pt>
                <c:pt idx="410">
                  <c:v>2.98</c:v>
                </c:pt>
                <c:pt idx="411">
                  <c:v>0.073</c:v>
                </c:pt>
                <c:pt idx="412">
                  <c:v>-0.005</c:v>
                </c:pt>
                <c:pt idx="413">
                  <c:v>3.264</c:v>
                </c:pt>
                <c:pt idx="414">
                  <c:v>4.019</c:v>
                </c:pt>
                <c:pt idx="415">
                  <c:v>-0.02</c:v>
                </c:pt>
                <c:pt idx="416">
                  <c:v>1.331</c:v>
                </c:pt>
                <c:pt idx="417">
                  <c:v>-0.311</c:v>
                </c:pt>
                <c:pt idx="418">
                  <c:v>1.876</c:v>
                </c:pt>
                <c:pt idx="419">
                  <c:v>-0.855</c:v>
                </c:pt>
                <c:pt idx="420">
                  <c:v>0.365</c:v>
                </c:pt>
                <c:pt idx="421">
                  <c:v>0.105</c:v>
                </c:pt>
                <c:pt idx="422">
                  <c:v>0.051</c:v>
                </c:pt>
                <c:pt idx="423">
                  <c:v>25.841</c:v>
                </c:pt>
                <c:pt idx="424">
                  <c:v>-0.058</c:v>
                </c:pt>
                <c:pt idx="425">
                  <c:v>1.589</c:v>
                </c:pt>
                <c:pt idx="426">
                  <c:v>11.346</c:v>
                </c:pt>
                <c:pt idx="427">
                  <c:v>58.701</c:v>
                </c:pt>
                <c:pt idx="428">
                  <c:v>5.024999999999999</c:v>
                </c:pt>
                <c:pt idx="429">
                  <c:v>0.009</c:v>
                </c:pt>
                <c:pt idx="430">
                  <c:v>5.385</c:v>
                </c:pt>
                <c:pt idx="431">
                  <c:v>-0.573</c:v>
                </c:pt>
                <c:pt idx="432">
                  <c:v>0.125</c:v>
                </c:pt>
                <c:pt idx="433">
                  <c:v>0.001</c:v>
                </c:pt>
                <c:pt idx="434">
                  <c:v>-0.33</c:v>
                </c:pt>
                <c:pt idx="435">
                  <c:v>0.688</c:v>
                </c:pt>
                <c:pt idx="436">
                  <c:v>17.692</c:v>
                </c:pt>
                <c:pt idx="437">
                  <c:v>1.739</c:v>
                </c:pt>
                <c:pt idx="438">
                  <c:v>1.764</c:v>
                </c:pt>
                <c:pt idx="439">
                  <c:v>0.402</c:v>
                </c:pt>
                <c:pt idx="440">
                  <c:v>-0.208</c:v>
                </c:pt>
                <c:pt idx="441">
                  <c:v>2.805</c:v>
                </c:pt>
                <c:pt idx="442">
                  <c:v>0.009</c:v>
                </c:pt>
                <c:pt idx="443">
                  <c:v>0.131</c:v>
                </c:pt>
                <c:pt idx="444">
                  <c:v>4.521999999999999</c:v>
                </c:pt>
                <c:pt idx="445">
                  <c:v>-0.154</c:v>
                </c:pt>
                <c:pt idx="446">
                  <c:v>0.597</c:v>
                </c:pt>
                <c:pt idx="447">
                  <c:v>0.257</c:v>
                </c:pt>
                <c:pt idx="448">
                  <c:v>2.596</c:v>
                </c:pt>
                <c:pt idx="449">
                  <c:v>-0.175</c:v>
                </c:pt>
                <c:pt idx="450">
                  <c:v>0.597</c:v>
                </c:pt>
                <c:pt idx="451">
                  <c:v>0.297</c:v>
                </c:pt>
                <c:pt idx="452">
                  <c:v>1.592</c:v>
                </c:pt>
                <c:pt idx="453">
                  <c:v>13.137</c:v>
                </c:pt>
                <c:pt idx="454">
                  <c:v>3.578</c:v>
                </c:pt>
                <c:pt idx="455">
                  <c:v>1.003</c:v>
                </c:pt>
                <c:pt idx="456">
                  <c:v>-0.422</c:v>
                </c:pt>
                <c:pt idx="457">
                  <c:v>0.512</c:v>
                </c:pt>
                <c:pt idx="458">
                  <c:v>0.013</c:v>
                </c:pt>
                <c:pt idx="459">
                  <c:v>2.805</c:v>
                </c:pt>
                <c:pt idx="460">
                  <c:v>-2.181</c:v>
                </c:pt>
                <c:pt idx="461">
                  <c:v>0.735</c:v>
                </c:pt>
                <c:pt idx="462">
                  <c:v>0.186</c:v>
                </c:pt>
                <c:pt idx="463">
                  <c:v>1.443</c:v>
                </c:pt>
                <c:pt idx="464">
                  <c:v>0.0</c:v>
                </c:pt>
                <c:pt idx="465">
                  <c:v>0.473</c:v>
                </c:pt>
                <c:pt idx="466">
                  <c:v>-0.796</c:v>
                </c:pt>
                <c:pt idx="467">
                  <c:v>2.337</c:v>
                </c:pt>
                <c:pt idx="468">
                  <c:v>-0.021</c:v>
                </c:pt>
                <c:pt idx="469">
                  <c:v>0.257</c:v>
                </c:pt>
                <c:pt idx="470">
                  <c:v>1.155</c:v>
                </c:pt>
                <c:pt idx="471">
                  <c:v>2.217</c:v>
                </c:pt>
                <c:pt idx="472">
                  <c:v>-0.021</c:v>
                </c:pt>
                <c:pt idx="473">
                  <c:v>1.214</c:v>
                </c:pt>
                <c:pt idx="474">
                  <c:v>4.791</c:v>
                </c:pt>
                <c:pt idx="475">
                  <c:v>-0.947</c:v>
                </c:pt>
                <c:pt idx="476">
                  <c:v>1.04</c:v>
                </c:pt>
                <c:pt idx="477">
                  <c:v>0.947</c:v>
                </c:pt>
                <c:pt idx="478">
                  <c:v>0.818</c:v>
                </c:pt>
                <c:pt idx="479">
                  <c:v>-1.633</c:v>
                </c:pt>
                <c:pt idx="480">
                  <c:v>0.193</c:v>
                </c:pt>
                <c:pt idx="481">
                  <c:v>2.022</c:v>
                </c:pt>
                <c:pt idx="482">
                  <c:v>1.926</c:v>
                </c:pt>
                <c:pt idx="483">
                  <c:v>0.311</c:v>
                </c:pt>
                <c:pt idx="484">
                  <c:v>5.791</c:v>
                </c:pt>
                <c:pt idx="485">
                  <c:v>0.731</c:v>
                </c:pt>
                <c:pt idx="486">
                  <c:v>-0.077</c:v>
                </c:pt>
                <c:pt idx="487">
                  <c:v>0.073</c:v>
                </c:pt>
                <c:pt idx="488">
                  <c:v>-0.355</c:v>
                </c:pt>
                <c:pt idx="489">
                  <c:v>3.385</c:v>
                </c:pt>
                <c:pt idx="490">
                  <c:v>4.268</c:v>
                </c:pt>
                <c:pt idx="491">
                  <c:v>0.586</c:v>
                </c:pt>
                <c:pt idx="492">
                  <c:v>23.557</c:v>
                </c:pt>
                <c:pt idx="493">
                  <c:v>-0.313</c:v>
                </c:pt>
                <c:pt idx="494">
                  <c:v>62.046</c:v>
                </c:pt>
                <c:pt idx="495">
                  <c:v>2.045</c:v>
                </c:pt>
                <c:pt idx="496">
                  <c:v>25.676</c:v>
                </c:pt>
                <c:pt idx="497">
                  <c:v>78.324</c:v>
                </c:pt>
                <c:pt idx="498">
                  <c:v>1.535</c:v>
                </c:pt>
                <c:pt idx="499">
                  <c:v>0.258</c:v>
                </c:pt>
                <c:pt idx="500">
                  <c:v>33.956</c:v>
                </c:pt>
                <c:pt idx="501">
                  <c:v>21.337</c:v>
                </c:pt>
                <c:pt idx="502">
                  <c:v>2.076</c:v>
                </c:pt>
                <c:pt idx="503">
                  <c:v>3.477</c:v>
                </c:pt>
                <c:pt idx="504">
                  <c:v>41.556</c:v>
                </c:pt>
                <c:pt idx="505">
                  <c:v>0.008</c:v>
                </c:pt>
                <c:pt idx="506">
                  <c:v>0.268</c:v>
                </c:pt>
                <c:pt idx="507">
                  <c:v>205.967</c:v>
                </c:pt>
                <c:pt idx="508">
                  <c:v>6.031</c:v>
                </c:pt>
                <c:pt idx="509">
                  <c:v>0.046</c:v>
                </c:pt>
                <c:pt idx="510">
                  <c:v>1.484</c:v>
                </c:pt>
                <c:pt idx="511">
                  <c:v>17.432</c:v>
                </c:pt>
                <c:pt idx="512">
                  <c:v>50.112</c:v>
                </c:pt>
                <c:pt idx="513">
                  <c:v>18.573</c:v>
                </c:pt>
                <c:pt idx="514">
                  <c:v>132.754</c:v>
                </c:pt>
                <c:pt idx="515">
                  <c:v>203.627</c:v>
                </c:pt>
                <c:pt idx="516">
                  <c:v>-1.787</c:v>
                </c:pt>
                <c:pt idx="517">
                  <c:v>10.849</c:v>
                </c:pt>
                <c:pt idx="518">
                  <c:v>-0.782</c:v>
                </c:pt>
                <c:pt idx="519">
                  <c:v>10.44</c:v>
                </c:pt>
                <c:pt idx="520">
                  <c:v>0.023</c:v>
                </c:pt>
                <c:pt idx="521">
                  <c:v>0.099</c:v>
                </c:pt>
                <c:pt idx="522">
                  <c:v>153.369</c:v>
                </c:pt>
                <c:pt idx="523">
                  <c:v>-1.039</c:v>
                </c:pt>
                <c:pt idx="524">
                  <c:v>-0.855</c:v>
                </c:pt>
                <c:pt idx="525">
                  <c:v>0.131</c:v>
                </c:pt>
                <c:pt idx="526">
                  <c:v>14.828</c:v>
                </c:pt>
                <c:pt idx="527">
                  <c:v>3.575</c:v>
                </c:pt>
                <c:pt idx="528">
                  <c:v>0.439</c:v>
                </c:pt>
                <c:pt idx="529">
                  <c:v>4.226999999999999</c:v>
                </c:pt>
                <c:pt idx="530">
                  <c:v>49.173</c:v>
                </c:pt>
                <c:pt idx="531">
                  <c:v>31.747</c:v>
                </c:pt>
                <c:pt idx="532">
                  <c:v>40.211</c:v>
                </c:pt>
                <c:pt idx="533">
                  <c:v>0.148</c:v>
                </c:pt>
                <c:pt idx="534">
                  <c:v>0.804</c:v>
                </c:pt>
                <c:pt idx="535">
                  <c:v>36.6</c:v>
                </c:pt>
                <c:pt idx="536">
                  <c:v>5.095</c:v>
                </c:pt>
                <c:pt idx="537">
                  <c:v>1.484</c:v>
                </c:pt>
                <c:pt idx="538">
                  <c:v>1.416</c:v>
                </c:pt>
                <c:pt idx="539">
                  <c:v>1.634</c:v>
                </c:pt>
                <c:pt idx="540">
                  <c:v>-0.021</c:v>
                </c:pt>
                <c:pt idx="541">
                  <c:v>2.743</c:v>
                </c:pt>
                <c:pt idx="542">
                  <c:v>-4.197999999999999</c:v>
                </c:pt>
                <c:pt idx="543">
                  <c:v>-5.385</c:v>
                </c:pt>
                <c:pt idx="544">
                  <c:v>0.173</c:v>
                </c:pt>
                <c:pt idx="545">
                  <c:v>-3.117</c:v>
                </c:pt>
                <c:pt idx="546">
                  <c:v>1.329</c:v>
                </c:pt>
                <c:pt idx="547">
                  <c:v>-0.022</c:v>
                </c:pt>
                <c:pt idx="548">
                  <c:v>0.786</c:v>
                </c:pt>
                <c:pt idx="549">
                  <c:v>129.416</c:v>
                </c:pt>
                <c:pt idx="550">
                  <c:v>25.74</c:v>
                </c:pt>
                <c:pt idx="551">
                  <c:v>0.612</c:v>
                </c:pt>
                <c:pt idx="552">
                  <c:v>-361.155</c:v>
                </c:pt>
                <c:pt idx="553">
                  <c:v>-0.516</c:v>
                </c:pt>
                <c:pt idx="554">
                  <c:v>-0.97</c:v>
                </c:pt>
                <c:pt idx="555">
                  <c:v>-1.365</c:v>
                </c:pt>
                <c:pt idx="556">
                  <c:v>0.04</c:v>
                </c:pt>
                <c:pt idx="557">
                  <c:v>-0.485</c:v>
                </c:pt>
                <c:pt idx="558">
                  <c:v>1.109</c:v>
                </c:pt>
                <c:pt idx="559">
                  <c:v>-2.918</c:v>
                </c:pt>
                <c:pt idx="560">
                  <c:v>-0.182</c:v>
                </c:pt>
                <c:pt idx="561">
                  <c:v>0.009</c:v>
                </c:pt>
                <c:pt idx="562">
                  <c:v>-0.729</c:v>
                </c:pt>
                <c:pt idx="563">
                  <c:v>1.105</c:v>
                </c:pt>
                <c:pt idx="564">
                  <c:v>15.499</c:v>
                </c:pt>
                <c:pt idx="565">
                  <c:v>-1.167</c:v>
                </c:pt>
                <c:pt idx="566">
                  <c:v>-0.678</c:v>
                </c:pt>
                <c:pt idx="567">
                  <c:v>4.564999999999999</c:v>
                </c:pt>
                <c:pt idx="568">
                  <c:v>-1.102</c:v>
                </c:pt>
                <c:pt idx="569">
                  <c:v>0.097</c:v>
                </c:pt>
                <c:pt idx="570">
                  <c:v>3.795</c:v>
                </c:pt>
                <c:pt idx="571">
                  <c:v>-0.276</c:v>
                </c:pt>
                <c:pt idx="572">
                  <c:v>0.302</c:v>
                </c:pt>
                <c:pt idx="573">
                  <c:v>-1.062</c:v>
                </c:pt>
                <c:pt idx="574">
                  <c:v>0.973</c:v>
                </c:pt>
                <c:pt idx="575">
                  <c:v>2.759</c:v>
                </c:pt>
                <c:pt idx="576">
                  <c:v>4.526</c:v>
                </c:pt>
                <c:pt idx="577">
                  <c:v>7.649</c:v>
                </c:pt>
                <c:pt idx="578">
                  <c:v>0.151</c:v>
                </c:pt>
                <c:pt idx="579">
                  <c:v>8.547999999999998</c:v>
                </c:pt>
                <c:pt idx="580">
                  <c:v>0.245</c:v>
                </c:pt>
                <c:pt idx="581">
                  <c:v>-0.531</c:v>
                </c:pt>
                <c:pt idx="582">
                  <c:v>7.038</c:v>
                </c:pt>
                <c:pt idx="583">
                  <c:v>1.372</c:v>
                </c:pt>
                <c:pt idx="584">
                  <c:v>11.691</c:v>
                </c:pt>
                <c:pt idx="585">
                  <c:v>1.263</c:v>
                </c:pt>
                <c:pt idx="586">
                  <c:v>0.532</c:v>
                </c:pt>
                <c:pt idx="587">
                  <c:v>0.013</c:v>
                </c:pt>
                <c:pt idx="588">
                  <c:v>2.895</c:v>
                </c:pt>
                <c:pt idx="589">
                  <c:v>0.131</c:v>
                </c:pt>
                <c:pt idx="590">
                  <c:v>61.997</c:v>
                </c:pt>
                <c:pt idx="591">
                  <c:v>12.248</c:v>
                </c:pt>
                <c:pt idx="592">
                  <c:v>11.274</c:v>
                </c:pt>
                <c:pt idx="593">
                  <c:v>12.11</c:v>
                </c:pt>
                <c:pt idx="594">
                  <c:v>17.957</c:v>
                </c:pt>
                <c:pt idx="595">
                  <c:v>5.863999999999999</c:v>
                </c:pt>
                <c:pt idx="596">
                  <c:v>0.532</c:v>
                </c:pt>
                <c:pt idx="597">
                  <c:v>-0.129</c:v>
                </c:pt>
                <c:pt idx="598">
                  <c:v>7.791</c:v>
                </c:pt>
                <c:pt idx="599">
                  <c:v>16.901</c:v>
                </c:pt>
                <c:pt idx="600">
                  <c:v>0.731</c:v>
                </c:pt>
                <c:pt idx="601">
                  <c:v>11.086</c:v>
                </c:pt>
                <c:pt idx="602">
                  <c:v>-0.627</c:v>
                </c:pt>
                <c:pt idx="603">
                  <c:v>-0.531</c:v>
                </c:pt>
                <c:pt idx="604">
                  <c:v>0.186</c:v>
                </c:pt>
                <c:pt idx="605">
                  <c:v>-0.038</c:v>
                </c:pt>
                <c:pt idx="606">
                  <c:v>-0.021</c:v>
                </c:pt>
                <c:pt idx="607">
                  <c:v>0.073</c:v>
                </c:pt>
                <c:pt idx="608">
                  <c:v>-0.627</c:v>
                </c:pt>
                <c:pt idx="609">
                  <c:v>-0.241</c:v>
                </c:pt>
                <c:pt idx="610">
                  <c:v>0.385</c:v>
                </c:pt>
                <c:pt idx="611">
                  <c:v>2.401</c:v>
                </c:pt>
                <c:pt idx="612">
                  <c:v>-0.105</c:v>
                </c:pt>
                <c:pt idx="613">
                  <c:v>0.658</c:v>
                </c:pt>
                <c:pt idx="614">
                  <c:v>1.876</c:v>
                </c:pt>
                <c:pt idx="615">
                  <c:v>0.059</c:v>
                </c:pt>
                <c:pt idx="616">
                  <c:v>-2.236</c:v>
                </c:pt>
                <c:pt idx="617">
                  <c:v>-0.164</c:v>
                </c:pt>
                <c:pt idx="618">
                  <c:v>-0.33</c:v>
                </c:pt>
                <c:pt idx="619">
                  <c:v>-0.834</c:v>
                </c:pt>
                <c:pt idx="620">
                  <c:v>-1.825</c:v>
                </c:pt>
                <c:pt idx="621">
                  <c:v>-0.066</c:v>
                </c:pt>
                <c:pt idx="622">
                  <c:v>0.146</c:v>
                </c:pt>
                <c:pt idx="623">
                  <c:v>-0.008</c:v>
                </c:pt>
                <c:pt idx="624">
                  <c:v>0.494</c:v>
                </c:pt>
                <c:pt idx="625">
                  <c:v>1.792</c:v>
                </c:pt>
                <c:pt idx="626">
                  <c:v>0.006</c:v>
                </c:pt>
                <c:pt idx="627">
                  <c:v>1.248</c:v>
                </c:pt>
                <c:pt idx="628">
                  <c:v>-0.072</c:v>
                </c:pt>
                <c:pt idx="629">
                  <c:v>-0.041</c:v>
                </c:pt>
                <c:pt idx="630">
                  <c:v>-2.733</c:v>
                </c:pt>
                <c:pt idx="631">
                  <c:v>-2.236</c:v>
                </c:pt>
                <c:pt idx="632">
                  <c:v>2.759</c:v>
                </c:pt>
                <c:pt idx="633">
                  <c:v>0.121</c:v>
                </c:pt>
                <c:pt idx="634">
                  <c:v>0.006</c:v>
                </c:pt>
                <c:pt idx="635">
                  <c:v>0.012</c:v>
                </c:pt>
                <c:pt idx="636">
                  <c:v>0.607</c:v>
                </c:pt>
                <c:pt idx="637">
                  <c:v>1.194</c:v>
                </c:pt>
                <c:pt idx="638">
                  <c:v>-0.311</c:v>
                </c:pt>
                <c:pt idx="639">
                  <c:v>1.105</c:v>
                </c:pt>
                <c:pt idx="640">
                  <c:v>-0.105</c:v>
                </c:pt>
                <c:pt idx="641">
                  <c:v>-1.754</c:v>
                </c:pt>
                <c:pt idx="642">
                  <c:v>-3.394</c:v>
                </c:pt>
                <c:pt idx="643">
                  <c:v>10.09</c:v>
                </c:pt>
                <c:pt idx="644">
                  <c:v>-2.077</c:v>
                </c:pt>
                <c:pt idx="645">
                  <c:v>-1.364</c:v>
                </c:pt>
                <c:pt idx="646">
                  <c:v>3.677</c:v>
                </c:pt>
                <c:pt idx="647">
                  <c:v>4.71</c:v>
                </c:pt>
                <c:pt idx="648">
                  <c:v>-3.784</c:v>
                </c:pt>
                <c:pt idx="649">
                  <c:v>0.878</c:v>
                </c:pt>
                <c:pt idx="650">
                  <c:v>-0.006</c:v>
                </c:pt>
                <c:pt idx="651">
                  <c:v>-1.993</c:v>
                </c:pt>
                <c:pt idx="652">
                  <c:v>-11.709</c:v>
                </c:pt>
                <c:pt idx="653">
                  <c:v>-18.219</c:v>
                </c:pt>
                <c:pt idx="654">
                  <c:v>-94.44</c:v>
                </c:pt>
                <c:pt idx="655">
                  <c:v>-1.762</c:v>
                </c:pt>
                <c:pt idx="656">
                  <c:v>54.467</c:v>
                </c:pt>
                <c:pt idx="657">
                  <c:v>21.404</c:v>
                </c:pt>
                <c:pt idx="658">
                  <c:v>16.247</c:v>
                </c:pt>
                <c:pt idx="659">
                  <c:v>74.866</c:v>
                </c:pt>
                <c:pt idx="660">
                  <c:v>36.794</c:v>
                </c:pt>
                <c:pt idx="661">
                  <c:v>27.333</c:v>
                </c:pt>
                <c:pt idx="662">
                  <c:v>80.15000000000001</c:v>
                </c:pt>
                <c:pt idx="663">
                  <c:v>34.211</c:v>
                </c:pt>
                <c:pt idx="664">
                  <c:v>7.539</c:v>
                </c:pt>
                <c:pt idx="665">
                  <c:v>6.604999999999999</c:v>
                </c:pt>
                <c:pt idx="666">
                  <c:v>32.678</c:v>
                </c:pt>
                <c:pt idx="667">
                  <c:v>1.535</c:v>
                </c:pt>
                <c:pt idx="668">
                  <c:v>208.487</c:v>
                </c:pt>
                <c:pt idx="669">
                  <c:v>0.584</c:v>
                </c:pt>
                <c:pt idx="670">
                  <c:v>36.219</c:v>
                </c:pt>
                <c:pt idx="671">
                  <c:v>31.374</c:v>
                </c:pt>
                <c:pt idx="672">
                  <c:v>26.317</c:v>
                </c:pt>
                <c:pt idx="673">
                  <c:v>47.106</c:v>
                </c:pt>
                <c:pt idx="674">
                  <c:v>23.54</c:v>
                </c:pt>
                <c:pt idx="675">
                  <c:v>149.208</c:v>
                </c:pt>
                <c:pt idx="676">
                  <c:v>4.045</c:v>
                </c:pt>
                <c:pt idx="677">
                  <c:v>1.725</c:v>
                </c:pt>
                <c:pt idx="678">
                  <c:v>5.482</c:v>
                </c:pt>
                <c:pt idx="679">
                  <c:v>0.055</c:v>
                </c:pt>
                <c:pt idx="680">
                  <c:v>1.396</c:v>
                </c:pt>
                <c:pt idx="681">
                  <c:v>19.068</c:v>
                </c:pt>
                <c:pt idx="682">
                  <c:v>20.502</c:v>
                </c:pt>
                <c:pt idx="683">
                  <c:v>55.017</c:v>
                </c:pt>
                <c:pt idx="684">
                  <c:v>30.366</c:v>
                </c:pt>
                <c:pt idx="685">
                  <c:v>7.075</c:v>
                </c:pt>
                <c:pt idx="686">
                  <c:v>0.015</c:v>
                </c:pt>
                <c:pt idx="687">
                  <c:v>-1.889</c:v>
                </c:pt>
                <c:pt idx="688">
                  <c:v>7.577</c:v>
                </c:pt>
                <c:pt idx="689">
                  <c:v>-1.365</c:v>
                </c:pt>
                <c:pt idx="690">
                  <c:v>55.136</c:v>
                </c:pt>
                <c:pt idx="691">
                  <c:v>69.224</c:v>
                </c:pt>
                <c:pt idx="692">
                  <c:v>-0.263</c:v>
                </c:pt>
                <c:pt idx="693">
                  <c:v>-0.283</c:v>
                </c:pt>
                <c:pt idx="694">
                  <c:v>0.952</c:v>
                </c:pt>
                <c:pt idx="695">
                  <c:v>82.258</c:v>
                </c:pt>
                <c:pt idx="696">
                  <c:v>25.256</c:v>
                </c:pt>
                <c:pt idx="697">
                  <c:v>22.537</c:v>
                </c:pt>
                <c:pt idx="698">
                  <c:v>19.75</c:v>
                </c:pt>
                <c:pt idx="699">
                  <c:v>21.536</c:v>
                </c:pt>
                <c:pt idx="700">
                  <c:v>5.071</c:v>
                </c:pt>
                <c:pt idx="701">
                  <c:v>0.309</c:v>
                </c:pt>
                <c:pt idx="702">
                  <c:v>20.061</c:v>
                </c:pt>
                <c:pt idx="703">
                  <c:v>2.024</c:v>
                </c:pt>
                <c:pt idx="704">
                  <c:v>2.86</c:v>
                </c:pt>
                <c:pt idx="705">
                  <c:v>6.88</c:v>
                </c:pt>
                <c:pt idx="706">
                  <c:v>0.237</c:v>
                </c:pt>
              </c:numCache>
            </c:numRef>
          </c:val>
          <c:smooth val="0"/>
        </c:ser>
        <c:ser>
          <c:idx val="4"/>
          <c:order val="4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Chi2DateFR!$F$1:$F$707</c:f>
              <c:numCache>
                <c:formatCode>General</c:formatCode>
                <c:ptCount val="707"/>
                <c:pt idx="0">
                  <c:v>-0.235</c:v>
                </c:pt>
                <c:pt idx="1">
                  <c:v>-2.591</c:v>
                </c:pt>
                <c:pt idx="2">
                  <c:v>-3.455</c:v>
                </c:pt>
                <c:pt idx="3">
                  <c:v>-2.434</c:v>
                </c:pt>
                <c:pt idx="4">
                  <c:v>-2.12</c:v>
                </c:pt>
                <c:pt idx="5">
                  <c:v>-1.334</c:v>
                </c:pt>
                <c:pt idx="6">
                  <c:v>-1.02</c:v>
                </c:pt>
                <c:pt idx="7">
                  <c:v>-1.413</c:v>
                </c:pt>
                <c:pt idx="8">
                  <c:v>-2.669</c:v>
                </c:pt>
                <c:pt idx="9">
                  <c:v>-1.648</c:v>
                </c:pt>
                <c:pt idx="10">
                  <c:v>-2.434</c:v>
                </c:pt>
                <c:pt idx="11">
                  <c:v>-0.818</c:v>
                </c:pt>
                <c:pt idx="12">
                  <c:v>-1.648</c:v>
                </c:pt>
                <c:pt idx="13">
                  <c:v>-1.57</c:v>
                </c:pt>
                <c:pt idx="14">
                  <c:v>-2.041</c:v>
                </c:pt>
                <c:pt idx="15">
                  <c:v>-2.984</c:v>
                </c:pt>
                <c:pt idx="16">
                  <c:v>-0.243</c:v>
                </c:pt>
                <c:pt idx="17">
                  <c:v>-2.12</c:v>
                </c:pt>
                <c:pt idx="18">
                  <c:v>-2.354999999999999</c:v>
                </c:pt>
                <c:pt idx="19">
                  <c:v>-0.942</c:v>
                </c:pt>
                <c:pt idx="20">
                  <c:v>-1.256</c:v>
                </c:pt>
                <c:pt idx="21">
                  <c:v>-0.175</c:v>
                </c:pt>
                <c:pt idx="22">
                  <c:v>-2.12</c:v>
                </c:pt>
                <c:pt idx="23">
                  <c:v>-0.398</c:v>
                </c:pt>
                <c:pt idx="24">
                  <c:v>-1.099</c:v>
                </c:pt>
                <c:pt idx="25">
                  <c:v>-4.161999999999999</c:v>
                </c:pt>
                <c:pt idx="26">
                  <c:v>-3.612</c:v>
                </c:pt>
                <c:pt idx="27">
                  <c:v>-3.298</c:v>
                </c:pt>
                <c:pt idx="28">
                  <c:v>-1.992</c:v>
                </c:pt>
                <c:pt idx="29">
                  <c:v>-3.298</c:v>
                </c:pt>
                <c:pt idx="30">
                  <c:v>-2.591</c:v>
                </c:pt>
                <c:pt idx="31">
                  <c:v>-1.57</c:v>
                </c:pt>
                <c:pt idx="32">
                  <c:v>-1.014</c:v>
                </c:pt>
                <c:pt idx="33">
                  <c:v>-3.141</c:v>
                </c:pt>
                <c:pt idx="34">
                  <c:v>-1.963</c:v>
                </c:pt>
                <c:pt idx="35">
                  <c:v>-1.806</c:v>
                </c:pt>
                <c:pt idx="36">
                  <c:v>-1.57</c:v>
                </c:pt>
                <c:pt idx="37">
                  <c:v>-1.099</c:v>
                </c:pt>
                <c:pt idx="38">
                  <c:v>-0.948</c:v>
                </c:pt>
                <c:pt idx="39">
                  <c:v>-1.776</c:v>
                </c:pt>
                <c:pt idx="40">
                  <c:v>-4.084</c:v>
                </c:pt>
                <c:pt idx="41">
                  <c:v>-1.806</c:v>
                </c:pt>
                <c:pt idx="42">
                  <c:v>-2.041</c:v>
                </c:pt>
                <c:pt idx="43">
                  <c:v>-1.57</c:v>
                </c:pt>
                <c:pt idx="44">
                  <c:v>-2.504</c:v>
                </c:pt>
                <c:pt idx="45">
                  <c:v>-3.298</c:v>
                </c:pt>
                <c:pt idx="46">
                  <c:v>-1.353</c:v>
                </c:pt>
                <c:pt idx="47">
                  <c:v>-1.963</c:v>
                </c:pt>
                <c:pt idx="48">
                  <c:v>-2.669</c:v>
                </c:pt>
                <c:pt idx="49">
                  <c:v>-2.512</c:v>
                </c:pt>
                <c:pt idx="50">
                  <c:v>-1.963</c:v>
                </c:pt>
                <c:pt idx="51">
                  <c:v>-1.413</c:v>
                </c:pt>
                <c:pt idx="52">
                  <c:v>-1.413</c:v>
                </c:pt>
                <c:pt idx="53">
                  <c:v>-1.727</c:v>
                </c:pt>
                <c:pt idx="54">
                  <c:v>-0.05</c:v>
                </c:pt>
                <c:pt idx="55">
                  <c:v>-3.377</c:v>
                </c:pt>
                <c:pt idx="56">
                  <c:v>-1.848</c:v>
                </c:pt>
                <c:pt idx="57">
                  <c:v>-2.669</c:v>
                </c:pt>
                <c:pt idx="58">
                  <c:v>-1.884</c:v>
                </c:pt>
                <c:pt idx="59">
                  <c:v>-2.277</c:v>
                </c:pt>
                <c:pt idx="60">
                  <c:v>-2.984</c:v>
                </c:pt>
                <c:pt idx="61">
                  <c:v>-3.141</c:v>
                </c:pt>
                <c:pt idx="62">
                  <c:v>-5.971</c:v>
                </c:pt>
                <c:pt idx="63">
                  <c:v>-2.434</c:v>
                </c:pt>
                <c:pt idx="64">
                  <c:v>-1.884</c:v>
                </c:pt>
                <c:pt idx="65">
                  <c:v>-1.884</c:v>
                </c:pt>
                <c:pt idx="66">
                  <c:v>-3.769</c:v>
                </c:pt>
                <c:pt idx="67">
                  <c:v>-3.534</c:v>
                </c:pt>
                <c:pt idx="68">
                  <c:v>-1.776</c:v>
                </c:pt>
                <c:pt idx="69">
                  <c:v>-3.848</c:v>
                </c:pt>
                <c:pt idx="70">
                  <c:v>-4.87</c:v>
                </c:pt>
                <c:pt idx="71">
                  <c:v>-7.622999999999999</c:v>
                </c:pt>
                <c:pt idx="72">
                  <c:v>-3.141</c:v>
                </c:pt>
                <c:pt idx="73">
                  <c:v>-2.748</c:v>
                </c:pt>
                <c:pt idx="74">
                  <c:v>-5.499</c:v>
                </c:pt>
                <c:pt idx="75">
                  <c:v>-3.769</c:v>
                </c:pt>
                <c:pt idx="76">
                  <c:v>-1.014</c:v>
                </c:pt>
                <c:pt idx="77">
                  <c:v>-4.633999999999999</c:v>
                </c:pt>
                <c:pt idx="78">
                  <c:v>-2.198</c:v>
                </c:pt>
                <c:pt idx="79">
                  <c:v>-1.806</c:v>
                </c:pt>
                <c:pt idx="80">
                  <c:v>-4.005</c:v>
                </c:pt>
                <c:pt idx="81">
                  <c:v>-4.007</c:v>
                </c:pt>
                <c:pt idx="82">
                  <c:v>-3.25</c:v>
                </c:pt>
                <c:pt idx="83">
                  <c:v>-0.742</c:v>
                </c:pt>
                <c:pt idx="84">
                  <c:v>-3.534</c:v>
                </c:pt>
                <c:pt idx="85">
                  <c:v>-3.769</c:v>
                </c:pt>
                <c:pt idx="86">
                  <c:v>-0.63</c:v>
                </c:pt>
                <c:pt idx="87">
                  <c:v>-8.646000000000001</c:v>
                </c:pt>
                <c:pt idx="88">
                  <c:v>-3.534</c:v>
                </c:pt>
                <c:pt idx="89">
                  <c:v>-2.591</c:v>
                </c:pt>
                <c:pt idx="90">
                  <c:v>-2.591</c:v>
                </c:pt>
                <c:pt idx="91">
                  <c:v>-0.882</c:v>
                </c:pt>
                <c:pt idx="92">
                  <c:v>-1.884</c:v>
                </c:pt>
                <c:pt idx="93">
                  <c:v>-1.413</c:v>
                </c:pt>
                <c:pt idx="94">
                  <c:v>-1.727</c:v>
                </c:pt>
                <c:pt idx="95">
                  <c:v>-1.727</c:v>
                </c:pt>
                <c:pt idx="96">
                  <c:v>-2.984</c:v>
                </c:pt>
                <c:pt idx="97">
                  <c:v>-2.277</c:v>
                </c:pt>
                <c:pt idx="98">
                  <c:v>-3.534</c:v>
                </c:pt>
                <c:pt idx="99">
                  <c:v>-1.806</c:v>
                </c:pt>
                <c:pt idx="100">
                  <c:v>-7.387</c:v>
                </c:pt>
                <c:pt idx="101">
                  <c:v>-4.846999999999999</c:v>
                </c:pt>
                <c:pt idx="102">
                  <c:v>-3.627</c:v>
                </c:pt>
                <c:pt idx="103">
                  <c:v>-6.697999999999999</c:v>
                </c:pt>
                <c:pt idx="104">
                  <c:v>-19.137</c:v>
                </c:pt>
                <c:pt idx="105">
                  <c:v>-11.166</c:v>
                </c:pt>
                <c:pt idx="106">
                  <c:v>-15.538</c:v>
                </c:pt>
                <c:pt idx="107">
                  <c:v>-20.165</c:v>
                </c:pt>
                <c:pt idx="108">
                  <c:v>-6.931</c:v>
                </c:pt>
                <c:pt idx="109">
                  <c:v>-5.813</c:v>
                </c:pt>
                <c:pt idx="110">
                  <c:v>-5.342</c:v>
                </c:pt>
                <c:pt idx="111">
                  <c:v>-4.241</c:v>
                </c:pt>
                <c:pt idx="112">
                  <c:v>0.01</c:v>
                </c:pt>
                <c:pt idx="113">
                  <c:v>-0.511</c:v>
                </c:pt>
                <c:pt idx="114">
                  <c:v>-3.1</c:v>
                </c:pt>
                <c:pt idx="115">
                  <c:v>-3.769</c:v>
                </c:pt>
                <c:pt idx="116">
                  <c:v>-1.423</c:v>
                </c:pt>
                <c:pt idx="117">
                  <c:v>-0.006</c:v>
                </c:pt>
                <c:pt idx="118">
                  <c:v>-3.769</c:v>
                </c:pt>
                <c:pt idx="119">
                  <c:v>-3.219</c:v>
                </c:pt>
                <c:pt idx="120">
                  <c:v>-0.097</c:v>
                </c:pt>
                <c:pt idx="121">
                  <c:v>-5.263</c:v>
                </c:pt>
                <c:pt idx="122">
                  <c:v>-0.585</c:v>
                </c:pt>
                <c:pt idx="123">
                  <c:v>-0.547</c:v>
                </c:pt>
                <c:pt idx="124">
                  <c:v>-1.509</c:v>
                </c:pt>
                <c:pt idx="125">
                  <c:v>-8.882</c:v>
                </c:pt>
                <c:pt idx="126">
                  <c:v>-4.791</c:v>
                </c:pt>
                <c:pt idx="127">
                  <c:v>-2.065</c:v>
                </c:pt>
                <c:pt idx="128">
                  <c:v>-2.501</c:v>
                </c:pt>
                <c:pt idx="129">
                  <c:v>-0.508</c:v>
                </c:pt>
                <c:pt idx="130">
                  <c:v>-2.077</c:v>
                </c:pt>
                <c:pt idx="131">
                  <c:v>6.71</c:v>
                </c:pt>
                <c:pt idx="132">
                  <c:v>-5.231</c:v>
                </c:pt>
                <c:pt idx="133">
                  <c:v>0.023</c:v>
                </c:pt>
                <c:pt idx="134">
                  <c:v>-0.306</c:v>
                </c:pt>
                <c:pt idx="135">
                  <c:v>-1.071</c:v>
                </c:pt>
                <c:pt idx="136">
                  <c:v>-0.194</c:v>
                </c:pt>
                <c:pt idx="137">
                  <c:v>-1.515</c:v>
                </c:pt>
                <c:pt idx="138">
                  <c:v>-0.828</c:v>
                </c:pt>
                <c:pt idx="139">
                  <c:v>-4.643999999999999</c:v>
                </c:pt>
                <c:pt idx="140">
                  <c:v>-1.896</c:v>
                </c:pt>
                <c:pt idx="141">
                  <c:v>-3.058</c:v>
                </c:pt>
                <c:pt idx="142">
                  <c:v>-3.044</c:v>
                </c:pt>
                <c:pt idx="143">
                  <c:v>-0.621</c:v>
                </c:pt>
                <c:pt idx="144">
                  <c:v>-2.265</c:v>
                </c:pt>
                <c:pt idx="145">
                  <c:v>-1.831</c:v>
                </c:pt>
                <c:pt idx="146">
                  <c:v>-8.174</c:v>
                </c:pt>
                <c:pt idx="147">
                  <c:v>-0.965</c:v>
                </c:pt>
                <c:pt idx="148">
                  <c:v>-0.097</c:v>
                </c:pt>
                <c:pt idx="149">
                  <c:v>0.344</c:v>
                </c:pt>
                <c:pt idx="150">
                  <c:v>-0.316</c:v>
                </c:pt>
                <c:pt idx="151">
                  <c:v>-0.542</c:v>
                </c:pt>
                <c:pt idx="152">
                  <c:v>-0.363</c:v>
                </c:pt>
                <c:pt idx="153">
                  <c:v>-0.463</c:v>
                </c:pt>
                <c:pt idx="154">
                  <c:v>-0.111</c:v>
                </c:pt>
                <c:pt idx="155">
                  <c:v>10.804</c:v>
                </c:pt>
                <c:pt idx="156">
                  <c:v>-0.038</c:v>
                </c:pt>
                <c:pt idx="157">
                  <c:v>-0.02</c:v>
                </c:pt>
                <c:pt idx="158">
                  <c:v>-2.917</c:v>
                </c:pt>
                <c:pt idx="159">
                  <c:v>0.732</c:v>
                </c:pt>
                <c:pt idx="160">
                  <c:v>-0.245</c:v>
                </c:pt>
                <c:pt idx="161">
                  <c:v>0.593</c:v>
                </c:pt>
                <c:pt idx="162">
                  <c:v>-0.041</c:v>
                </c:pt>
                <c:pt idx="163">
                  <c:v>0.001</c:v>
                </c:pt>
                <c:pt idx="164">
                  <c:v>-1.362</c:v>
                </c:pt>
                <c:pt idx="165">
                  <c:v>-0.101</c:v>
                </c:pt>
                <c:pt idx="166">
                  <c:v>0.495</c:v>
                </c:pt>
                <c:pt idx="167">
                  <c:v>20.136</c:v>
                </c:pt>
                <c:pt idx="168">
                  <c:v>-0.001</c:v>
                </c:pt>
                <c:pt idx="169">
                  <c:v>13.182</c:v>
                </c:pt>
                <c:pt idx="170">
                  <c:v>0.4</c:v>
                </c:pt>
                <c:pt idx="171">
                  <c:v>25.083</c:v>
                </c:pt>
                <c:pt idx="172">
                  <c:v>12.234</c:v>
                </c:pt>
                <c:pt idx="173">
                  <c:v>0.275</c:v>
                </c:pt>
                <c:pt idx="174">
                  <c:v>0.224</c:v>
                </c:pt>
                <c:pt idx="175">
                  <c:v>4.882</c:v>
                </c:pt>
                <c:pt idx="176">
                  <c:v>0.66</c:v>
                </c:pt>
                <c:pt idx="177">
                  <c:v>-0.088</c:v>
                </c:pt>
                <c:pt idx="178">
                  <c:v>-0.146</c:v>
                </c:pt>
                <c:pt idx="179">
                  <c:v>1.405</c:v>
                </c:pt>
                <c:pt idx="180">
                  <c:v>3.311999999999999</c:v>
                </c:pt>
                <c:pt idx="181">
                  <c:v>2.086</c:v>
                </c:pt>
                <c:pt idx="182">
                  <c:v>-0.05</c:v>
                </c:pt>
                <c:pt idx="183">
                  <c:v>0.322</c:v>
                </c:pt>
                <c:pt idx="184">
                  <c:v>-0.854</c:v>
                </c:pt>
                <c:pt idx="185">
                  <c:v>1.473</c:v>
                </c:pt>
                <c:pt idx="186">
                  <c:v>-3.27</c:v>
                </c:pt>
                <c:pt idx="187">
                  <c:v>-0.002</c:v>
                </c:pt>
                <c:pt idx="188">
                  <c:v>-2.015</c:v>
                </c:pt>
                <c:pt idx="189">
                  <c:v>-1.634</c:v>
                </c:pt>
                <c:pt idx="190">
                  <c:v>3.292</c:v>
                </c:pt>
                <c:pt idx="191">
                  <c:v>-0.73</c:v>
                </c:pt>
                <c:pt idx="192">
                  <c:v>0.529</c:v>
                </c:pt>
                <c:pt idx="193">
                  <c:v>0.136</c:v>
                </c:pt>
                <c:pt idx="194">
                  <c:v>11.295</c:v>
                </c:pt>
                <c:pt idx="195">
                  <c:v>2.574</c:v>
                </c:pt>
                <c:pt idx="196">
                  <c:v>4.161999999999999</c:v>
                </c:pt>
                <c:pt idx="197">
                  <c:v>78.896</c:v>
                </c:pt>
                <c:pt idx="198">
                  <c:v>54.871</c:v>
                </c:pt>
                <c:pt idx="199">
                  <c:v>14.963</c:v>
                </c:pt>
                <c:pt idx="200">
                  <c:v>38.68</c:v>
                </c:pt>
                <c:pt idx="201">
                  <c:v>8.599</c:v>
                </c:pt>
                <c:pt idx="202">
                  <c:v>-5.926</c:v>
                </c:pt>
                <c:pt idx="203">
                  <c:v>0.642</c:v>
                </c:pt>
                <c:pt idx="204">
                  <c:v>-6.702</c:v>
                </c:pt>
                <c:pt idx="205">
                  <c:v>-27.653</c:v>
                </c:pt>
                <c:pt idx="206">
                  <c:v>-565.129</c:v>
                </c:pt>
                <c:pt idx="207">
                  <c:v>-4.76</c:v>
                </c:pt>
                <c:pt idx="208">
                  <c:v>10.0</c:v>
                </c:pt>
                <c:pt idx="209">
                  <c:v>2.354999999999999</c:v>
                </c:pt>
                <c:pt idx="210">
                  <c:v>66.05200000000001</c:v>
                </c:pt>
                <c:pt idx="211">
                  <c:v>11.777</c:v>
                </c:pt>
                <c:pt idx="212">
                  <c:v>0.785</c:v>
                </c:pt>
                <c:pt idx="213">
                  <c:v>1.874</c:v>
                </c:pt>
                <c:pt idx="214">
                  <c:v>1.863</c:v>
                </c:pt>
                <c:pt idx="215">
                  <c:v>-0.012</c:v>
                </c:pt>
                <c:pt idx="216">
                  <c:v>1.286</c:v>
                </c:pt>
                <c:pt idx="217">
                  <c:v>-0.307</c:v>
                </c:pt>
                <c:pt idx="218">
                  <c:v>1.334</c:v>
                </c:pt>
                <c:pt idx="219">
                  <c:v>11.628</c:v>
                </c:pt>
                <c:pt idx="220">
                  <c:v>0.982</c:v>
                </c:pt>
                <c:pt idx="221">
                  <c:v>48.891</c:v>
                </c:pt>
                <c:pt idx="222">
                  <c:v>1.482</c:v>
                </c:pt>
                <c:pt idx="223">
                  <c:v>3.071</c:v>
                </c:pt>
                <c:pt idx="224">
                  <c:v>1.595</c:v>
                </c:pt>
                <c:pt idx="225">
                  <c:v>10.303</c:v>
                </c:pt>
                <c:pt idx="226">
                  <c:v>0.057</c:v>
                </c:pt>
                <c:pt idx="227">
                  <c:v>3.654</c:v>
                </c:pt>
                <c:pt idx="228">
                  <c:v>10.804</c:v>
                </c:pt>
                <c:pt idx="229">
                  <c:v>4.805</c:v>
                </c:pt>
                <c:pt idx="230">
                  <c:v>0.145</c:v>
                </c:pt>
                <c:pt idx="231">
                  <c:v>4.8</c:v>
                </c:pt>
                <c:pt idx="232">
                  <c:v>0.623</c:v>
                </c:pt>
                <c:pt idx="233">
                  <c:v>1.178</c:v>
                </c:pt>
                <c:pt idx="234">
                  <c:v>1.085</c:v>
                </c:pt>
                <c:pt idx="235">
                  <c:v>0.418</c:v>
                </c:pt>
                <c:pt idx="236">
                  <c:v>1.09</c:v>
                </c:pt>
                <c:pt idx="237">
                  <c:v>-0.006</c:v>
                </c:pt>
                <c:pt idx="238">
                  <c:v>1.655</c:v>
                </c:pt>
                <c:pt idx="239">
                  <c:v>3.802</c:v>
                </c:pt>
                <c:pt idx="240">
                  <c:v>6.587</c:v>
                </c:pt>
                <c:pt idx="241">
                  <c:v>1.942</c:v>
                </c:pt>
                <c:pt idx="242">
                  <c:v>2.639</c:v>
                </c:pt>
                <c:pt idx="243">
                  <c:v>19.784</c:v>
                </c:pt>
                <c:pt idx="244">
                  <c:v>0.982</c:v>
                </c:pt>
                <c:pt idx="245">
                  <c:v>11.332</c:v>
                </c:pt>
                <c:pt idx="246">
                  <c:v>46.928</c:v>
                </c:pt>
                <c:pt idx="247">
                  <c:v>12.225</c:v>
                </c:pt>
                <c:pt idx="248">
                  <c:v>7.201</c:v>
                </c:pt>
                <c:pt idx="249">
                  <c:v>3.922</c:v>
                </c:pt>
                <c:pt idx="250">
                  <c:v>5.052</c:v>
                </c:pt>
                <c:pt idx="251">
                  <c:v>0.881</c:v>
                </c:pt>
                <c:pt idx="252">
                  <c:v>7.359999999999999</c:v>
                </c:pt>
                <c:pt idx="253">
                  <c:v>10.804</c:v>
                </c:pt>
                <c:pt idx="254">
                  <c:v>0.483</c:v>
                </c:pt>
                <c:pt idx="255">
                  <c:v>6.277</c:v>
                </c:pt>
                <c:pt idx="256">
                  <c:v>10.113</c:v>
                </c:pt>
                <c:pt idx="257">
                  <c:v>-1.727</c:v>
                </c:pt>
                <c:pt idx="258">
                  <c:v>0.44</c:v>
                </c:pt>
                <c:pt idx="259">
                  <c:v>15.578</c:v>
                </c:pt>
                <c:pt idx="260">
                  <c:v>-0.025</c:v>
                </c:pt>
                <c:pt idx="261">
                  <c:v>7.359999999999999</c:v>
                </c:pt>
                <c:pt idx="262">
                  <c:v>10.695</c:v>
                </c:pt>
                <c:pt idx="263">
                  <c:v>23.231</c:v>
                </c:pt>
                <c:pt idx="264">
                  <c:v>-0.44</c:v>
                </c:pt>
                <c:pt idx="265">
                  <c:v>0.121</c:v>
                </c:pt>
                <c:pt idx="266">
                  <c:v>2.951</c:v>
                </c:pt>
                <c:pt idx="267">
                  <c:v>-0.818</c:v>
                </c:pt>
                <c:pt idx="268">
                  <c:v>0.007</c:v>
                </c:pt>
                <c:pt idx="269">
                  <c:v>2.448</c:v>
                </c:pt>
                <c:pt idx="270">
                  <c:v>9.603</c:v>
                </c:pt>
                <c:pt idx="271">
                  <c:v>0.174</c:v>
                </c:pt>
                <c:pt idx="272">
                  <c:v>0.0</c:v>
                </c:pt>
                <c:pt idx="273">
                  <c:v>0.33</c:v>
                </c:pt>
                <c:pt idx="274">
                  <c:v>15.171</c:v>
                </c:pt>
                <c:pt idx="275">
                  <c:v>1.178</c:v>
                </c:pt>
                <c:pt idx="276">
                  <c:v>-0.882</c:v>
                </c:pt>
                <c:pt idx="277">
                  <c:v>-1.284</c:v>
                </c:pt>
                <c:pt idx="278">
                  <c:v>-0.014</c:v>
                </c:pt>
                <c:pt idx="279">
                  <c:v>0.106</c:v>
                </c:pt>
                <c:pt idx="280">
                  <c:v>0.007</c:v>
                </c:pt>
                <c:pt idx="281">
                  <c:v>1.295</c:v>
                </c:pt>
                <c:pt idx="282">
                  <c:v>0.269</c:v>
                </c:pt>
                <c:pt idx="283">
                  <c:v>3.146</c:v>
                </c:pt>
                <c:pt idx="284">
                  <c:v>0.262</c:v>
                </c:pt>
                <c:pt idx="285">
                  <c:v>-0.075</c:v>
                </c:pt>
                <c:pt idx="286">
                  <c:v>1.826</c:v>
                </c:pt>
                <c:pt idx="287">
                  <c:v>8.315</c:v>
                </c:pt>
                <c:pt idx="288">
                  <c:v>-0.05</c:v>
                </c:pt>
                <c:pt idx="289">
                  <c:v>-1.148</c:v>
                </c:pt>
                <c:pt idx="290">
                  <c:v>-0.006</c:v>
                </c:pt>
                <c:pt idx="291">
                  <c:v>0.107</c:v>
                </c:pt>
                <c:pt idx="292">
                  <c:v>3.292</c:v>
                </c:pt>
                <c:pt idx="293">
                  <c:v>13.041</c:v>
                </c:pt>
                <c:pt idx="294">
                  <c:v>0.827</c:v>
                </c:pt>
                <c:pt idx="295">
                  <c:v>0.7</c:v>
                </c:pt>
                <c:pt idx="296">
                  <c:v>-0.394</c:v>
                </c:pt>
                <c:pt idx="297">
                  <c:v>-0.08</c:v>
                </c:pt>
                <c:pt idx="298">
                  <c:v>1.455</c:v>
                </c:pt>
                <c:pt idx="299">
                  <c:v>6.619999999999999</c:v>
                </c:pt>
                <c:pt idx="300">
                  <c:v>0.022</c:v>
                </c:pt>
                <c:pt idx="301">
                  <c:v>-1.08</c:v>
                </c:pt>
                <c:pt idx="302">
                  <c:v>-0.197</c:v>
                </c:pt>
                <c:pt idx="303">
                  <c:v>-1.353</c:v>
                </c:pt>
                <c:pt idx="304">
                  <c:v>10.695</c:v>
                </c:pt>
                <c:pt idx="305">
                  <c:v>0.174</c:v>
                </c:pt>
                <c:pt idx="306">
                  <c:v>6.706</c:v>
                </c:pt>
                <c:pt idx="307">
                  <c:v>0.001</c:v>
                </c:pt>
                <c:pt idx="308">
                  <c:v>-1.563</c:v>
                </c:pt>
                <c:pt idx="309">
                  <c:v>0.491</c:v>
                </c:pt>
                <c:pt idx="310">
                  <c:v>0.514</c:v>
                </c:pt>
                <c:pt idx="311">
                  <c:v>-3.377</c:v>
                </c:pt>
                <c:pt idx="312">
                  <c:v>2.04</c:v>
                </c:pt>
                <c:pt idx="313">
                  <c:v>0.022</c:v>
                </c:pt>
                <c:pt idx="314">
                  <c:v>0.514</c:v>
                </c:pt>
                <c:pt idx="315">
                  <c:v>-0.688</c:v>
                </c:pt>
                <c:pt idx="316">
                  <c:v>-0.688</c:v>
                </c:pt>
                <c:pt idx="317">
                  <c:v>6.619999999999999</c:v>
                </c:pt>
                <c:pt idx="318">
                  <c:v>8.543</c:v>
                </c:pt>
                <c:pt idx="319">
                  <c:v>-0.127</c:v>
                </c:pt>
                <c:pt idx="320">
                  <c:v>0.269</c:v>
                </c:pt>
                <c:pt idx="321">
                  <c:v>1.595</c:v>
                </c:pt>
                <c:pt idx="322">
                  <c:v>65.031</c:v>
                </c:pt>
                <c:pt idx="323">
                  <c:v>-0.196</c:v>
                </c:pt>
                <c:pt idx="324">
                  <c:v>0.139</c:v>
                </c:pt>
                <c:pt idx="325">
                  <c:v>3.146</c:v>
                </c:pt>
                <c:pt idx="326">
                  <c:v>-0.929</c:v>
                </c:pt>
                <c:pt idx="327">
                  <c:v>25.094</c:v>
                </c:pt>
                <c:pt idx="328">
                  <c:v>6.277</c:v>
                </c:pt>
                <c:pt idx="329">
                  <c:v>20.877</c:v>
                </c:pt>
                <c:pt idx="330">
                  <c:v>3.563</c:v>
                </c:pt>
                <c:pt idx="331">
                  <c:v>0.227</c:v>
                </c:pt>
                <c:pt idx="332">
                  <c:v>-1.322</c:v>
                </c:pt>
                <c:pt idx="333">
                  <c:v>1.401</c:v>
                </c:pt>
                <c:pt idx="334">
                  <c:v>-0.683</c:v>
                </c:pt>
                <c:pt idx="335">
                  <c:v>16.135</c:v>
                </c:pt>
                <c:pt idx="336">
                  <c:v>52.962</c:v>
                </c:pt>
                <c:pt idx="337">
                  <c:v>12.475</c:v>
                </c:pt>
                <c:pt idx="338">
                  <c:v>0.981</c:v>
                </c:pt>
                <c:pt idx="339">
                  <c:v>12.789</c:v>
                </c:pt>
                <c:pt idx="340">
                  <c:v>2.98</c:v>
                </c:pt>
                <c:pt idx="341">
                  <c:v>-0.392</c:v>
                </c:pt>
                <c:pt idx="342">
                  <c:v>1.085</c:v>
                </c:pt>
                <c:pt idx="343">
                  <c:v>13.733</c:v>
                </c:pt>
                <c:pt idx="344">
                  <c:v>10.133</c:v>
                </c:pt>
                <c:pt idx="345">
                  <c:v>3.06</c:v>
                </c:pt>
                <c:pt idx="346">
                  <c:v>19.614</c:v>
                </c:pt>
                <c:pt idx="347">
                  <c:v>-0.343</c:v>
                </c:pt>
                <c:pt idx="348">
                  <c:v>-0.121</c:v>
                </c:pt>
                <c:pt idx="349">
                  <c:v>-0.079</c:v>
                </c:pt>
                <c:pt idx="350">
                  <c:v>5.483</c:v>
                </c:pt>
                <c:pt idx="351">
                  <c:v>3.557</c:v>
                </c:pt>
                <c:pt idx="352">
                  <c:v>26.093</c:v>
                </c:pt>
                <c:pt idx="353">
                  <c:v>0.315</c:v>
                </c:pt>
                <c:pt idx="354">
                  <c:v>-0.039</c:v>
                </c:pt>
                <c:pt idx="355">
                  <c:v>-0.147</c:v>
                </c:pt>
                <c:pt idx="356">
                  <c:v>1.273</c:v>
                </c:pt>
                <c:pt idx="357">
                  <c:v>-0.273</c:v>
                </c:pt>
                <c:pt idx="358">
                  <c:v>2.071</c:v>
                </c:pt>
                <c:pt idx="359">
                  <c:v>14.854</c:v>
                </c:pt>
                <c:pt idx="360">
                  <c:v>0.024</c:v>
                </c:pt>
                <c:pt idx="361">
                  <c:v>36.558</c:v>
                </c:pt>
                <c:pt idx="362">
                  <c:v>6.425</c:v>
                </c:pt>
                <c:pt idx="363">
                  <c:v>1.678</c:v>
                </c:pt>
                <c:pt idx="364">
                  <c:v>0.374</c:v>
                </c:pt>
                <c:pt idx="365">
                  <c:v>6.2</c:v>
                </c:pt>
                <c:pt idx="366">
                  <c:v>5.952</c:v>
                </c:pt>
                <c:pt idx="367">
                  <c:v>1.09</c:v>
                </c:pt>
                <c:pt idx="368">
                  <c:v>12.064</c:v>
                </c:pt>
                <c:pt idx="369">
                  <c:v>2.101</c:v>
                </c:pt>
                <c:pt idx="370">
                  <c:v>5.836</c:v>
                </c:pt>
                <c:pt idx="371">
                  <c:v>0.08</c:v>
                </c:pt>
                <c:pt idx="372">
                  <c:v>1.473</c:v>
                </c:pt>
                <c:pt idx="373">
                  <c:v>3.922</c:v>
                </c:pt>
                <c:pt idx="374">
                  <c:v>4.592</c:v>
                </c:pt>
                <c:pt idx="375">
                  <c:v>18.559</c:v>
                </c:pt>
                <c:pt idx="376">
                  <c:v>21.413</c:v>
                </c:pt>
                <c:pt idx="377">
                  <c:v>2.269</c:v>
                </c:pt>
                <c:pt idx="378">
                  <c:v>1.374</c:v>
                </c:pt>
                <c:pt idx="379">
                  <c:v>0.575</c:v>
                </c:pt>
                <c:pt idx="380">
                  <c:v>0.155</c:v>
                </c:pt>
                <c:pt idx="381">
                  <c:v>9.372</c:v>
                </c:pt>
                <c:pt idx="382">
                  <c:v>1.595</c:v>
                </c:pt>
                <c:pt idx="383">
                  <c:v>0.137</c:v>
                </c:pt>
                <c:pt idx="384">
                  <c:v>1.942</c:v>
                </c:pt>
                <c:pt idx="385">
                  <c:v>-0.237</c:v>
                </c:pt>
                <c:pt idx="386">
                  <c:v>29.771</c:v>
                </c:pt>
                <c:pt idx="387">
                  <c:v>2.448</c:v>
                </c:pt>
                <c:pt idx="388">
                  <c:v>4.707</c:v>
                </c:pt>
                <c:pt idx="389">
                  <c:v>0.315</c:v>
                </c:pt>
                <c:pt idx="390">
                  <c:v>1.842</c:v>
                </c:pt>
                <c:pt idx="391">
                  <c:v>22.6</c:v>
                </c:pt>
                <c:pt idx="392">
                  <c:v>2.59</c:v>
                </c:pt>
                <c:pt idx="393">
                  <c:v>7.736</c:v>
                </c:pt>
                <c:pt idx="394">
                  <c:v>21.534</c:v>
                </c:pt>
                <c:pt idx="395">
                  <c:v>1.176</c:v>
                </c:pt>
                <c:pt idx="396">
                  <c:v>24.965</c:v>
                </c:pt>
                <c:pt idx="397">
                  <c:v>-0.271</c:v>
                </c:pt>
                <c:pt idx="398">
                  <c:v>3.582</c:v>
                </c:pt>
                <c:pt idx="399">
                  <c:v>0.702</c:v>
                </c:pt>
                <c:pt idx="400">
                  <c:v>0.881</c:v>
                </c:pt>
                <c:pt idx="401">
                  <c:v>9.702</c:v>
                </c:pt>
                <c:pt idx="402">
                  <c:v>-1.014</c:v>
                </c:pt>
                <c:pt idx="403">
                  <c:v>-0.811</c:v>
                </c:pt>
                <c:pt idx="404">
                  <c:v>31.91</c:v>
                </c:pt>
                <c:pt idx="405">
                  <c:v>-1.02</c:v>
                </c:pt>
                <c:pt idx="406">
                  <c:v>-0.006</c:v>
                </c:pt>
                <c:pt idx="407">
                  <c:v>3.06</c:v>
                </c:pt>
                <c:pt idx="408">
                  <c:v>11.33</c:v>
                </c:pt>
                <c:pt idx="409">
                  <c:v>1.062</c:v>
                </c:pt>
                <c:pt idx="410">
                  <c:v>-1.446</c:v>
                </c:pt>
                <c:pt idx="411">
                  <c:v>-0.591</c:v>
                </c:pt>
                <c:pt idx="412">
                  <c:v>-0.012</c:v>
                </c:pt>
                <c:pt idx="413">
                  <c:v>0.262</c:v>
                </c:pt>
                <c:pt idx="414">
                  <c:v>0.702</c:v>
                </c:pt>
                <c:pt idx="415">
                  <c:v>-2.95</c:v>
                </c:pt>
                <c:pt idx="416">
                  <c:v>-0.237</c:v>
                </c:pt>
                <c:pt idx="417">
                  <c:v>-1.14</c:v>
                </c:pt>
                <c:pt idx="418">
                  <c:v>0.733</c:v>
                </c:pt>
                <c:pt idx="419">
                  <c:v>3.654</c:v>
                </c:pt>
                <c:pt idx="420">
                  <c:v>-0.127</c:v>
                </c:pt>
                <c:pt idx="421">
                  <c:v>1.619</c:v>
                </c:pt>
                <c:pt idx="422">
                  <c:v>-0.205</c:v>
                </c:pt>
                <c:pt idx="423">
                  <c:v>-2.591</c:v>
                </c:pt>
                <c:pt idx="424">
                  <c:v>-3.141</c:v>
                </c:pt>
                <c:pt idx="425">
                  <c:v>-0.175</c:v>
                </c:pt>
                <c:pt idx="426">
                  <c:v>-0.006</c:v>
                </c:pt>
                <c:pt idx="427">
                  <c:v>1.101</c:v>
                </c:pt>
                <c:pt idx="428">
                  <c:v>-1.384</c:v>
                </c:pt>
                <c:pt idx="429">
                  <c:v>2.267</c:v>
                </c:pt>
                <c:pt idx="430">
                  <c:v>3.633</c:v>
                </c:pt>
                <c:pt idx="431">
                  <c:v>-0.205</c:v>
                </c:pt>
                <c:pt idx="432">
                  <c:v>-1.446</c:v>
                </c:pt>
                <c:pt idx="433">
                  <c:v>-0.585</c:v>
                </c:pt>
                <c:pt idx="434">
                  <c:v>3.801</c:v>
                </c:pt>
                <c:pt idx="435">
                  <c:v>-0.35</c:v>
                </c:pt>
                <c:pt idx="436">
                  <c:v>-0.981</c:v>
                </c:pt>
                <c:pt idx="437">
                  <c:v>-1.384</c:v>
                </c:pt>
                <c:pt idx="438">
                  <c:v>0.842</c:v>
                </c:pt>
                <c:pt idx="439">
                  <c:v>1.176</c:v>
                </c:pt>
                <c:pt idx="440">
                  <c:v>0.981</c:v>
                </c:pt>
                <c:pt idx="441">
                  <c:v>-0.025</c:v>
                </c:pt>
                <c:pt idx="442">
                  <c:v>-0.306</c:v>
                </c:pt>
                <c:pt idx="443">
                  <c:v>-0.796</c:v>
                </c:pt>
                <c:pt idx="444">
                  <c:v>-1.022</c:v>
                </c:pt>
                <c:pt idx="445">
                  <c:v>0.842</c:v>
                </c:pt>
                <c:pt idx="446">
                  <c:v>-0.394</c:v>
                </c:pt>
                <c:pt idx="447">
                  <c:v>-3.691</c:v>
                </c:pt>
                <c:pt idx="448">
                  <c:v>-0.585</c:v>
                </c:pt>
                <c:pt idx="449">
                  <c:v>-0.006</c:v>
                </c:pt>
                <c:pt idx="450">
                  <c:v>-1.493</c:v>
                </c:pt>
                <c:pt idx="451">
                  <c:v>-1.08</c:v>
                </c:pt>
                <c:pt idx="452">
                  <c:v>11.889</c:v>
                </c:pt>
                <c:pt idx="453">
                  <c:v>0.895</c:v>
                </c:pt>
                <c:pt idx="454">
                  <c:v>1.016</c:v>
                </c:pt>
                <c:pt idx="455">
                  <c:v>6.127999999999999</c:v>
                </c:pt>
                <c:pt idx="456">
                  <c:v>-0.121</c:v>
                </c:pt>
                <c:pt idx="457">
                  <c:v>2.765</c:v>
                </c:pt>
                <c:pt idx="458">
                  <c:v>3.767</c:v>
                </c:pt>
                <c:pt idx="459">
                  <c:v>4.575</c:v>
                </c:pt>
                <c:pt idx="460">
                  <c:v>1.595</c:v>
                </c:pt>
                <c:pt idx="461">
                  <c:v>-2.801</c:v>
                </c:pt>
                <c:pt idx="462">
                  <c:v>20.427</c:v>
                </c:pt>
                <c:pt idx="463">
                  <c:v>0.215</c:v>
                </c:pt>
                <c:pt idx="464">
                  <c:v>2.101</c:v>
                </c:pt>
                <c:pt idx="465">
                  <c:v>-0.344</c:v>
                </c:pt>
                <c:pt idx="466">
                  <c:v>16.046</c:v>
                </c:pt>
                <c:pt idx="467">
                  <c:v>4.081</c:v>
                </c:pt>
                <c:pt idx="468">
                  <c:v>52.962</c:v>
                </c:pt>
                <c:pt idx="469">
                  <c:v>49.94</c:v>
                </c:pt>
                <c:pt idx="470">
                  <c:v>0.685</c:v>
                </c:pt>
                <c:pt idx="471">
                  <c:v>0.702</c:v>
                </c:pt>
                <c:pt idx="472">
                  <c:v>8.527999999999998</c:v>
                </c:pt>
                <c:pt idx="473">
                  <c:v>1.077</c:v>
                </c:pt>
                <c:pt idx="474">
                  <c:v>3.405</c:v>
                </c:pt>
                <c:pt idx="475">
                  <c:v>11.628</c:v>
                </c:pt>
                <c:pt idx="476">
                  <c:v>52.958</c:v>
                </c:pt>
                <c:pt idx="477">
                  <c:v>0.08</c:v>
                </c:pt>
                <c:pt idx="478">
                  <c:v>19.06</c:v>
                </c:pt>
                <c:pt idx="479">
                  <c:v>13.733</c:v>
                </c:pt>
                <c:pt idx="480">
                  <c:v>19.06</c:v>
                </c:pt>
                <c:pt idx="481">
                  <c:v>-0.012</c:v>
                </c:pt>
                <c:pt idx="482">
                  <c:v>0.374</c:v>
                </c:pt>
                <c:pt idx="483">
                  <c:v>2.269</c:v>
                </c:pt>
                <c:pt idx="484">
                  <c:v>12.037</c:v>
                </c:pt>
                <c:pt idx="485">
                  <c:v>13.249</c:v>
                </c:pt>
                <c:pt idx="486">
                  <c:v>44.674</c:v>
                </c:pt>
                <c:pt idx="487">
                  <c:v>14.854</c:v>
                </c:pt>
                <c:pt idx="488">
                  <c:v>-0.063</c:v>
                </c:pt>
                <c:pt idx="489">
                  <c:v>-1.25</c:v>
                </c:pt>
                <c:pt idx="490">
                  <c:v>2.424</c:v>
                </c:pt>
                <c:pt idx="491">
                  <c:v>-1.509</c:v>
                </c:pt>
                <c:pt idx="492">
                  <c:v>0.006</c:v>
                </c:pt>
                <c:pt idx="493">
                  <c:v>1.016</c:v>
                </c:pt>
                <c:pt idx="494">
                  <c:v>-0.196</c:v>
                </c:pt>
                <c:pt idx="495">
                  <c:v>0.057</c:v>
                </c:pt>
                <c:pt idx="496">
                  <c:v>0.368</c:v>
                </c:pt>
                <c:pt idx="497">
                  <c:v>0.258</c:v>
                </c:pt>
                <c:pt idx="498">
                  <c:v>0.034</c:v>
                </c:pt>
                <c:pt idx="499">
                  <c:v>-0.196</c:v>
                </c:pt>
                <c:pt idx="500">
                  <c:v>-0.001</c:v>
                </c:pt>
                <c:pt idx="501">
                  <c:v>0.03</c:v>
                </c:pt>
                <c:pt idx="502">
                  <c:v>-0.006</c:v>
                </c:pt>
                <c:pt idx="503">
                  <c:v>-2.265</c:v>
                </c:pt>
                <c:pt idx="504">
                  <c:v>11.448</c:v>
                </c:pt>
                <c:pt idx="505">
                  <c:v>4.528</c:v>
                </c:pt>
                <c:pt idx="506">
                  <c:v>0.358</c:v>
                </c:pt>
                <c:pt idx="507">
                  <c:v>-1.336</c:v>
                </c:pt>
                <c:pt idx="508">
                  <c:v>9.419</c:v>
                </c:pt>
                <c:pt idx="509">
                  <c:v>14.608</c:v>
                </c:pt>
                <c:pt idx="510">
                  <c:v>30.348</c:v>
                </c:pt>
                <c:pt idx="511">
                  <c:v>20.277</c:v>
                </c:pt>
                <c:pt idx="512">
                  <c:v>86.288</c:v>
                </c:pt>
                <c:pt idx="513">
                  <c:v>0.046</c:v>
                </c:pt>
                <c:pt idx="514">
                  <c:v>-1.771</c:v>
                </c:pt>
                <c:pt idx="515">
                  <c:v>-2.365</c:v>
                </c:pt>
                <c:pt idx="516">
                  <c:v>0.227</c:v>
                </c:pt>
                <c:pt idx="517">
                  <c:v>0.017</c:v>
                </c:pt>
                <c:pt idx="518">
                  <c:v>-0.284</c:v>
                </c:pt>
                <c:pt idx="519">
                  <c:v>0.733</c:v>
                </c:pt>
                <c:pt idx="520">
                  <c:v>0.009</c:v>
                </c:pt>
                <c:pt idx="521">
                  <c:v>5.35</c:v>
                </c:pt>
                <c:pt idx="522">
                  <c:v>3.726</c:v>
                </c:pt>
                <c:pt idx="523">
                  <c:v>22.232</c:v>
                </c:pt>
                <c:pt idx="524">
                  <c:v>0.81</c:v>
                </c:pt>
                <c:pt idx="525">
                  <c:v>0.039</c:v>
                </c:pt>
                <c:pt idx="526">
                  <c:v>0.003</c:v>
                </c:pt>
                <c:pt idx="527">
                  <c:v>-0.549</c:v>
                </c:pt>
                <c:pt idx="528">
                  <c:v>-0.014</c:v>
                </c:pt>
                <c:pt idx="529">
                  <c:v>23.179</c:v>
                </c:pt>
                <c:pt idx="530">
                  <c:v>0.095</c:v>
                </c:pt>
                <c:pt idx="531">
                  <c:v>65.961</c:v>
                </c:pt>
                <c:pt idx="532">
                  <c:v>22.061</c:v>
                </c:pt>
                <c:pt idx="533">
                  <c:v>18.217</c:v>
                </c:pt>
                <c:pt idx="534">
                  <c:v>1.986</c:v>
                </c:pt>
                <c:pt idx="535">
                  <c:v>0.904</c:v>
                </c:pt>
                <c:pt idx="536">
                  <c:v>31.545</c:v>
                </c:pt>
                <c:pt idx="537">
                  <c:v>16.317</c:v>
                </c:pt>
                <c:pt idx="538">
                  <c:v>8.602</c:v>
                </c:pt>
                <c:pt idx="539">
                  <c:v>-2.015</c:v>
                </c:pt>
                <c:pt idx="540">
                  <c:v>1.247</c:v>
                </c:pt>
                <c:pt idx="541">
                  <c:v>23.179</c:v>
                </c:pt>
                <c:pt idx="542">
                  <c:v>10.663</c:v>
                </c:pt>
                <c:pt idx="543">
                  <c:v>3.395</c:v>
                </c:pt>
                <c:pt idx="544">
                  <c:v>0.858</c:v>
                </c:pt>
                <c:pt idx="545">
                  <c:v>7.436</c:v>
                </c:pt>
                <c:pt idx="546">
                  <c:v>7.81</c:v>
                </c:pt>
                <c:pt idx="547">
                  <c:v>0.007</c:v>
                </c:pt>
                <c:pt idx="548">
                  <c:v>0.637</c:v>
                </c:pt>
                <c:pt idx="549">
                  <c:v>4.421</c:v>
                </c:pt>
                <c:pt idx="550">
                  <c:v>-0.751</c:v>
                </c:pt>
                <c:pt idx="551">
                  <c:v>-4.795</c:v>
                </c:pt>
                <c:pt idx="552">
                  <c:v>-420.568</c:v>
                </c:pt>
                <c:pt idx="553">
                  <c:v>-1.677</c:v>
                </c:pt>
                <c:pt idx="554">
                  <c:v>5.133</c:v>
                </c:pt>
                <c:pt idx="555">
                  <c:v>15.105</c:v>
                </c:pt>
                <c:pt idx="556">
                  <c:v>5.841</c:v>
                </c:pt>
                <c:pt idx="557">
                  <c:v>24.074</c:v>
                </c:pt>
                <c:pt idx="558">
                  <c:v>16.818</c:v>
                </c:pt>
                <c:pt idx="559">
                  <c:v>5.101999999999999</c:v>
                </c:pt>
                <c:pt idx="560">
                  <c:v>0.77</c:v>
                </c:pt>
                <c:pt idx="561">
                  <c:v>-0.001</c:v>
                </c:pt>
                <c:pt idx="562">
                  <c:v>5.101999999999999</c:v>
                </c:pt>
                <c:pt idx="563">
                  <c:v>4.081</c:v>
                </c:pt>
                <c:pt idx="564">
                  <c:v>22.029</c:v>
                </c:pt>
                <c:pt idx="565">
                  <c:v>0.472</c:v>
                </c:pt>
                <c:pt idx="566">
                  <c:v>5.331</c:v>
                </c:pt>
                <c:pt idx="567">
                  <c:v>-0.002</c:v>
                </c:pt>
                <c:pt idx="568">
                  <c:v>7.208</c:v>
                </c:pt>
                <c:pt idx="569">
                  <c:v>7.208</c:v>
                </c:pt>
                <c:pt idx="570">
                  <c:v>6.127999999999999</c:v>
                </c:pt>
                <c:pt idx="571">
                  <c:v>-0.02</c:v>
                </c:pt>
                <c:pt idx="572">
                  <c:v>3.767</c:v>
                </c:pt>
                <c:pt idx="573">
                  <c:v>1.191</c:v>
                </c:pt>
                <c:pt idx="574">
                  <c:v>0.28</c:v>
                </c:pt>
                <c:pt idx="575">
                  <c:v>20.208</c:v>
                </c:pt>
                <c:pt idx="576">
                  <c:v>0.53</c:v>
                </c:pt>
                <c:pt idx="577">
                  <c:v>11.31</c:v>
                </c:pt>
                <c:pt idx="578">
                  <c:v>45.981</c:v>
                </c:pt>
                <c:pt idx="579">
                  <c:v>16.283</c:v>
                </c:pt>
                <c:pt idx="580">
                  <c:v>19.74</c:v>
                </c:pt>
                <c:pt idx="581">
                  <c:v>3.96</c:v>
                </c:pt>
                <c:pt idx="582">
                  <c:v>2.67</c:v>
                </c:pt>
                <c:pt idx="583">
                  <c:v>20.877</c:v>
                </c:pt>
                <c:pt idx="584">
                  <c:v>37.41</c:v>
                </c:pt>
                <c:pt idx="585">
                  <c:v>2.591</c:v>
                </c:pt>
                <c:pt idx="586">
                  <c:v>6.576</c:v>
                </c:pt>
                <c:pt idx="587">
                  <c:v>2.162</c:v>
                </c:pt>
                <c:pt idx="588">
                  <c:v>2.378</c:v>
                </c:pt>
                <c:pt idx="589">
                  <c:v>12.006</c:v>
                </c:pt>
                <c:pt idx="590">
                  <c:v>15.949</c:v>
                </c:pt>
                <c:pt idx="591">
                  <c:v>0.034</c:v>
                </c:pt>
                <c:pt idx="592">
                  <c:v>29.824</c:v>
                </c:pt>
                <c:pt idx="593">
                  <c:v>14.006</c:v>
                </c:pt>
                <c:pt idx="594">
                  <c:v>8.543</c:v>
                </c:pt>
                <c:pt idx="595">
                  <c:v>8.913</c:v>
                </c:pt>
                <c:pt idx="596">
                  <c:v>1.149</c:v>
                </c:pt>
                <c:pt idx="597">
                  <c:v>31.69</c:v>
                </c:pt>
                <c:pt idx="598">
                  <c:v>19.015</c:v>
                </c:pt>
                <c:pt idx="599">
                  <c:v>2.298</c:v>
                </c:pt>
                <c:pt idx="600">
                  <c:v>5.101999999999999</c:v>
                </c:pt>
                <c:pt idx="601">
                  <c:v>-1.216</c:v>
                </c:pt>
                <c:pt idx="602">
                  <c:v>-0.237</c:v>
                </c:pt>
                <c:pt idx="603">
                  <c:v>-0.73</c:v>
                </c:pt>
                <c:pt idx="604">
                  <c:v>0.595</c:v>
                </c:pt>
                <c:pt idx="605">
                  <c:v>6.587</c:v>
                </c:pt>
                <c:pt idx="606">
                  <c:v>5.643999999999999</c:v>
                </c:pt>
                <c:pt idx="607">
                  <c:v>14.854</c:v>
                </c:pt>
                <c:pt idx="608">
                  <c:v>7.063</c:v>
                </c:pt>
                <c:pt idx="609">
                  <c:v>1.842</c:v>
                </c:pt>
                <c:pt idx="610">
                  <c:v>6.737</c:v>
                </c:pt>
                <c:pt idx="611">
                  <c:v>9.826</c:v>
                </c:pt>
                <c:pt idx="612">
                  <c:v>27.404</c:v>
                </c:pt>
                <c:pt idx="613">
                  <c:v>7.521</c:v>
                </c:pt>
                <c:pt idx="614">
                  <c:v>34.458</c:v>
                </c:pt>
                <c:pt idx="615">
                  <c:v>-0.011</c:v>
                </c:pt>
                <c:pt idx="616">
                  <c:v>13.248</c:v>
                </c:pt>
                <c:pt idx="617">
                  <c:v>1.665</c:v>
                </c:pt>
                <c:pt idx="618">
                  <c:v>-0.075</c:v>
                </c:pt>
                <c:pt idx="619">
                  <c:v>2.417</c:v>
                </c:pt>
                <c:pt idx="620">
                  <c:v>1.545</c:v>
                </c:pt>
                <c:pt idx="621">
                  <c:v>2.883</c:v>
                </c:pt>
                <c:pt idx="622">
                  <c:v>13.604</c:v>
                </c:pt>
                <c:pt idx="623">
                  <c:v>23.737</c:v>
                </c:pt>
                <c:pt idx="624">
                  <c:v>-0.219</c:v>
                </c:pt>
                <c:pt idx="625">
                  <c:v>15.124</c:v>
                </c:pt>
                <c:pt idx="626">
                  <c:v>21.115</c:v>
                </c:pt>
                <c:pt idx="627">
                  <c:v>7.733</c:v>
                </c:pt>
                <c:pt idx="628">
                  <c:v>3.267</c:v>
                </c:pt>
                <c:pt idx="629">
                  <c:v>3.311999999999999</c:v>
                </c:pt>
                <c:pt idx="630">
                  <c:v>14.608</c:v>
                </c:pt>
                <c:pt idx="631">
                  <c:v>5.991</c:v>
                </c:pt>
                <c:pt idx="632">
                  <c:v>16.307</c:v>
                </c:pt>
                <c:pt idx="633">
                  <c:v>19.665</c:v>
                </c:pt>
                <c:pt idx="634">
                  <c:v>6.635</c:v>
                </c:pt>
                <c:pt idx="635">
                  <c:v>-2.077</c:v>
                </c:pt>
                <c:pt idx="636">
                  <c:v>-0.649</c:v>
                </c:pt>
                <c:pt idx="637">
                  <c:v>0.139</c:v>
                </c:pt>
                <c:pt idx="638">
                  <c:v>1.372</c:v>
                </c:pt>
                <c:pt idx="639">
                  <c:v>-2.504</c:v>
                </c:pt>
                <c:pt idx="640">
                  <c:v>-0.17</c:v>
                </c:pt>
                <c:pt idx="641">
                  <c:v>-0.302</c:v>
                </c:pt>
                <c:pt idx="642">
                  <c:v>-0.017</c:v>
                </c:pt>
                <c:pt idx="643">
                  <c:v>-0.003</c:v>
                </c:pt>
                <c:pt idx="644">
                  <c:v>0.68</c:v>
                </c:pt>
                <c:pt idx="645">
                  <c:v>1.517</c:v>
                </c:pt>
                <c:pt idx="646">
                  <c:v>17.738</c:v>
                </c:pt>
                <c:pt idx="647">
                  <c:v>7.843999999999999</c:v>
                </c:pt>
                <c:pt idx="648">
                  <c:v>0.025</c:v>
                </c:pt>
                <c:pt idx="649">
                  <c:v>-0.133</c:v>
                </c:pt>
                <c:pt idx="650">
                  <c:v>-0.205</c:v>
                </c:pt>
                <c:pt idx="651">
                  <c:v>-3.189</c:v>
                </c:pt>
                <c:pt idx="652">
                  <c:v>-17.944</c:v>
                </c:pt>
                <c:pt idx="653">
                  <c:v>-13.569</c:v>
                </c:pt>
                <c:pt idx="654">
                  <c:v>-189.22</c:v>
                </c:pt>
                <c:pt idx="655">
                  <c:v>-28.148</c:v>
                </c:pt>
                <c:pt idx="656">
                  <c:v>-2.787</c:v>
                </c:pt>
                <c:pt idx="657">
                  <c:v>-3.075</c:v>
                </c:pt>
                <c:pt idx="658">
                  <c:v>-4.283</c:v>
                </c:pt>
                <c:pt idx="659">
                  <c:v>5.007</c:v>
                </c:pt>
                <c:pt idx="660">
                  <c:v>1.652</c:v>
                </c:pt>
                <c:pt idx="661">
                  <c:v>-0.996</c:v>
                </c:pt>
                <c:pt idx="662">
                  <c:v>-0.012</c:v>
                </c:pt>
                <c:pt idx="663">
                  <c:v>-1.138</c:v>
                </c:pt>
                <c:pt idx="664">
                  <c:v>-0.091</c:v>
                </c:pt>
                <c:pt idx="665">
                  <c:v>-0.002</c:v>
                </c:pt>
                <c:pt idx="666">
                  <c:v>-3.72</c:v>
                </c:pt>
                <c:pt idx="667">
                  <c:v>1.964</c:v>
                </c:pt>
                <c:pt idx="668">
                  <c:v>-0.42</c:v>
                </c:pt>
                <c:pt idx="669">
                  <c:v>-0.667</c:v>
                </c:pt>
                <c:pt idx="670">
                  <c:v>-1.381</c:v>
                </c:pt>
                <c:pt idx="671">
                  <c:v>-0.024</c:v>
                </c:pt>
                <c:pt idx="672">
                  <c:v>3.434</c:v>
                </c:pt>
                <c:pt idx="673">
                  <c:v>11.92</c:v>
                </c:pt>
                <c:pt idx="674">
                  <c:v>0.224</c:v>
                </c:pt>
                <c:pt idx="675">
                  <c:v>-1.364</c:v>
                </c:pt>
                <c:pt idx="676">
                  <c:v>1.002</c:v>
                </c:pt>
                <c:pt idx="677">
                  <c:v>-0.033</c:v>
                </c:pt>
                <c:pt idx="678">
                  <c:v>-2.649</c:v>
                </c:pt>
                <c:pt idx="679">
                  <c:v>-1.723</c:v>
                </c:pt>
                <c:pt idx="680">
                  <c:v>-0.878</c:v>
                </c:pt>
                <c:pt idx="681">
                  <c:v>-0.974</c:v>
                </c:pt>
                <c:pt idx="682">
                  <c:v>46.113</c:v>
                </c:pt>
                <c:pt idx="683">
                  <c:v>30.924</c:v>
                </c:pt>
                <c:pt idx="684">
                  <c:v>41.233</c:v>
                </c:pt>
                <c:pt idx="685">
                  <c:v>-0.457</c:v>
                </c:pt>
                <c:pt idx="686">
                  <c:v>3.179</c:v>
                </c:pt>
                <c:pt idx="687">
                  <c:v>0.387</c:v>
                </c:pt>
                <c:pt idx="688">
                  <c:v>-0.169</c:v>
                </c:pt>
                <c:pt idx="689">
                  <c:v>89.524</c:v>
                </c:pt>
                <c:pt idx="690">
                  <c:v>-0.094</c:v>
                </c:pt>
                <c:pt idx="691">
                  <c:v>0.023</c:v>
                </c:pt>
                <c:pt idx="692">
                  <c:v>-0.577</c:v>
                </c:pt>
                <c:pt idx="693">
                  <c:v>2.744</c:v>
                </c:pt>
                <c:pt idx="694">
                  <c:v>0.577</c:v>
                </c:pt>
                <c:pt idx="695">
                  <c:v>0.923</c:v>
                </c:pt>
                <c:pt idx="696">
                  <c:v>0.0</c:v>
                </c:pt>
                <c:pt idx="697">
                  <c:v>-0.811</c:v>
                </c:pt>
                <c:pt idx="698">
                  <c:v>3.311999999999999</c:v>
                </c:pt>
                <c:pt idx="699">
                  <c:v>-1.76</c:v>
                </c:pt>
                <c:pt idx="700">
                  <c:v>7.761</c:v>
                </c:pt>
                <c:pt idx="701">
                  <c:v>1.137</c:v>
                </c:pt>
                <c:pt idx="702">
                  <c:v>2.999</c:v>
                </c:pt>
                <c:pt idx="703">
                  <c:v>14.617</c:v>
                </c:pt>
                <c:pt idx="704">
                  <c:v>1.811</c:v>
                </c:pt>
                <c:pt idx="705">
                  <c:v>-0.118</c:v>
                </c:pt>
                <c:pt idx="706">
                  <c:v>-2.905</c:v>
                </c:pt>
              </c:numCache>
            </c:numRef>
          </c:val>
          <c:smooth val="0"/>
        </c:ser>
        <c:ser>
          <c:idx val="5"/>
          <c:order val="5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Chi2DateFR!$G$1:$G$707</c:f>
              <c:numCache>
                <c:formatCode>General</c:formatCode>
                <c:ptCount val="707"/>
                <c:pt idx="0">
                  <c:v>1.319</c:v>
                </c:pt>
                <c:pt idx="1">
                  <c:v>-1.068</c:v>
                </c:pt>
                <c:pt idx="2">
                  <c:v>-2.262</c:v>
                </c:pt>
                <c:pt idx="3">
                  <c:v>-0.873</c:v>
                </c:pt>
                <c:pt idx="4">
                  <c:v>-1.724</c:v>
                </c:pt>
                <c:pt idx="5">
                  <c:v>-2.292</c:v>
                </c:pt>
                <c:pt idx="6">
                  <c:v>-1.753</c:v>
                </c:pt>
                <c:pt idx="7">
                  <c:v>-2.427</c:v>
                </c:pt>
                <c:pt idx="8">
                  <c:v>-1.168</c:v>
                </c:pt>
                <c:pt idx="9">
                  <c:v>-1.016</c:v>
                </c:pt>
                <c:pt idx="10">
                  <c:v>-4.181</c:v>
                </c:pt>
                <c:pt idx="11">
                  <c:v>-0.192</c:v>
                </c:pt>
                <c:pt idx="12">
                  <c:v>-0.111</c:v>
                </c:pt>
                <c:pt idx="13">
                  <c:v>-0.067</c:v>
                </c:pt>
                <c:pt idx="14">
                  <c:v>-3.506</c:v>
                </c:pt>
                <c:pt idx="15">
                  <c:v>-3.106</c:v>
                </c:pt>
                <c:pt idx="16">
                  <c:v>2.475</c:v>
                </c:pt>
                <c:pt idx="17">
                  <c:v>-3.641</c:v>
                </c:pt>
                <c:pt idx="18">
                  <c:v>-2.094</c:v>
                </c:pt>
                <c:pt idx="19">
                  <c:v>-0.144</c:v>
                </c:pt>
                <c:pt idx="20">
                  <c:v>0.722</c:v>
                </c:pt>
                <c:pt idx="21">
                  <c:v>-3.207</c:v>
                </c:pt>
                <c:pt idx="22">
                  <c:v>-1.724</c:v>
                </c:pt>
                <c:pt idx="23">
                  <c:v>0.0</c:v>
                </c:pt>
                <c:pt idx="24">
                  <c:v>0.078</c:v>
                </c:pt>
                <c:pt idx="25">
                  <c:v>-5.059</c:v>
                </c:pt>
                <c:pt idx="26">
                  <c:v>-4.141</c:v>
                </c:pt>
                <c:pt idx="27">
                  <c:v>-0.9</c:v>
                </c:pt>
                <c:pt idx="28">
                  <c:v>-1.552</c:v>
                </c:pt>
                <c:pt idx="29">
                  <c:v>-5.664999999999999</c:v>
                </c:pt>
                <c:pt idx="30">
                  <c:v>-2.469</c:v>
                </c:pt>
                <c:pt idx="31">
                  <c:v>-2.697</c:v>
                </c:pt>
                <c:pt idx="32">
                  <c:v>-2.723</c:v>
                </c:pt>
                <c:pt idx="33">
                  <c:v>0.373</c:v>
                </c:pt>
                <c:pt idx="34">
                  <c:v>-3.371</c:v>
                </c:pt>
                <c:pt idx="35">
                  <c:v>-0.223</c:v>
                </c:pt>
                <c:pt idx="36">
                  <c:v>-0.904</c:v>
                </c:pt>
                <c:pt idx="37">
                  <c:v>0.078</c:v>
                </c:pt>
                <c:pt idx="38">
                  <c:v>0.0</c:v>
                </c:pt>
                <c:pt idx="39">
                  <c:v>-2.494</c:v>
                </c:pt>
                <c:pt idx="40">
                  <c:v>-3.207</c:v>
                </c:pt>
                <c:pt idx="41">
                  <c:v>-1.246</c:v>
                </c:pt>
                <c:pt idx="42">
                  <c:v>-3.506</c:v>
                </c:pt>
                <c:pt idx="43">
                  <c:v>-0.904</c:v>
                </c:pt>
                <c:pt idx="44">
                  <c:v>-5.454</c:v>
                </c:pt>
                <c:pt idx="45">
                  <c:v>-5.664999999999999</c:v>
                </c:pt>
                <c:pt idx="46">
                  <c:v>-0.733</c:v>
                </c:pt>
                <c:pt idx="47">
                  <c:v>0.0</c:v>
                </c:pt>
                <c:pt idx="48">
                  <c:v>-2.596</c:v>
                </c:pt>
                <c:pt idx="49">
                  <c:v>11.478</c:v>
                </c:pt>
                <c:pt idx="50">
                  <c:v>-3.371</c:v>
                </c:pt>
                <c:pt idx="51">
                  <c:v>1.84</c:v>
                </c:pt>
                <c:pt idx="52">
                  <c:v>-0.688</c:v>
                </c:pt>
                <c:pt idx="53">
                  <c:v>-2.966</c:v>
                </c:pt>
                <c:pt idx="54">
                  <c:v>0.012</c:v>
                </c:pt>
                <c:pt idx="55">
                  <c:v>-3.751</c:v>
                </c:pt>
                <c:pt idx="56">
                  <c:v>-1.357</c:v>
                </c:pt>
                <c:pt idx="57">
                  <c:v>-2.596</c:v>
                </c:pt>
                <c:pt idx="58">
                  <c:v>-1.364</c:v>
                </c:pt>
                <c:pt idx="59">
                  <c:v>-1.97</c:v>
                </c:pt>
                <c:pt idx="60">
                  <c:v>-3.106</c:v>
                </c:pt>
                <c:pt idx="61">
                  <c:v>-0.733</c:v>
                </c:pt>
                <c:pt idx="62">
                  <c:v>3.112</c:v>
                </c:pt>
                <c:pt idx="63">
                  <c:v>-4.181</c:v>
                </c:pt>
                <c:pt idx="64">
                  <c:v>-3.236</c:v>
                </c:pt>
                <c:pt idx="65">
                  <c:v>-1.364</c:v>
                </c:pt>
                <c:pt idx="66">
                  <c:v>-4.403</c:v>
                </c:pt>
                <c:pt idx="67">
                  <c:v>-6.07</c:v>
                </c:pt>
                <c:pt idx="68">
                  <c:v>-2.494</c:v>
                </c:pt>
                <c:pt idx="69">
                  <c:v>-4.534</c:v>
                </c:pt>
                <c:pt idx="70">
                  <c:v>-2.938</c:v>
                </c:pt>
                <c:pt idx="71">
                  <c:v>-4.194999999999999</c:v>
                </c:pt>
                <c:pt idx="72">
                  <c:v>2.522</c:v>
                </c:pt>
                <c:pt idx="73">
                  <c:v>0.194</c:v>
                </c:pt>
                <c:pt idx="74">
                  <c:v>-3.858999999999999</c:v>
                </c:pt>
                <c:pt idx="75">
                  <c:v>-0.577</c:v>
                </c:pt>
                <c:pt idx="76">
                  <c:v>-2.723</c:v>
                </c:pt>
                <c:pt idx="77">
                  <c:v>-7.96</c:v>
                </c:pt>
                <c:pt idx="78">
                  <c:v>-0.6</c:v>
                </c:pt>
                <c:pt idx="79">
                  <c:v>-0.223</c:v>
                </c:pt>
                <c:pt idx="80">
                  <c:v>0.166</c:v>
                </c:pt>
                <c:pt idx="81">
                  <c:v>-3.181</c:v>
                </c:pt>
                <c:pt idx="82">
                  <c:v>0.004</c:v>
                </c:pt>
                <c:pt idx="83">
                  <c:v>-4.534</c:v>
                </c:pt>
                <c:pt idx="84">
                  <c:v>-1.168</c:v>
                </c:pt>
                <c:pt idx="85">
                  <c:v>-2.729</c:v>
                </c:pt>
                <c:pt idx="86">
                  <c:v>0.102</c:v>
                </c:pt>
                <c:pt idx="87">
                  <c:v>1.346</c:v>
                </c:pt>
                <c:pt idx="88">
                  <c:v>-0.384</c:v>
                </c:pt>
                <c:pt idx="89">
                  <c:v>-1.068</c:v>
                </c:pt>
                <c:pt idx="90">
                  <c:v>-0.245</c:v>
                </c:pt>
                <c:pt idx="91">
                  <c:v>-0.245</c:v>
                </c:pt>
                <c:pt idx="92">
                  <c:v>0.009</c:v>
                </c:pt>
                <c:pt idx="93">
                  <c:v>0.394</c:v>
                </c:pt>
                <c:pt idx="94">
                  <c:v>-1.131</c:v>
                </c:pt>
                <c:pt idx="95">
                  <c:v>0.835</c:v>
                </c:pt>
                <c:pt idx="96">
                  <c:v>0.059</c:v>
                </c:pt>
                <c:pt idx="97">
                  <c:v>-3.911</c:v>
                </c:pt>
                <c:pt idx="98">
                  <c:v>-6.07</c:v>
                </c:pt>
                <c:pt idx="99">
                  <c:v>0.668</c:v>
                </c:pt>
                <c:pt idx="100">
                  <c:v>-1.02</c:v>
                </c:pt>
                <c:pt idx="101">
                  <c:v>-7.636999999999999</c:v>
                </c:pt>
                <c:pt idx="102">
                  <c:v>-3.977</c:v>
                </c:pt>
                <c:pt idx="103">
                  <c:v>-1.51</c:v>
                </c:pt>
                <c:pt idx="104">
                  <c:v>22.983</c:v>
                </c:pt>
                <c:pt idx="105">
                  <c:v>-1.597</c:v>
                </c:pt>
                <c:pt idx="106">
                  <c:v>2.338</c:v>
                </c:pt>
                <c:pt idx="107">
                  <c:v>-2.648</c:v>
                </c:pt>
                <c:pt idx="108">
                  <c:v>-4.774</c:v>
                </c:pt>
                <c:pt idx="109">
                  <c:v>-7.843</c:v>
                </c:pt>
                <c:pt idx="110">
                  <c:v>-2.338</c:v>
                </c:pt>
                <c:pt idx="111">
                  <c:v>-2.064</c:v>
                </c:pt>
                <c:pt idx="112">
                  <c:v>-1.699</c:v>
                </c:pt>
                <c:pt idx="113">
                  <c:v>-0.015</c:v>
                </c:pt>
                <c:pt idx="114">
                  <c:v>-1.939</c:v>
                </c:pt>
                <c:pt idx="115">
                  <c:v>-1.454</c:v>
                </c:pt>
                <c:pt idx="116">
                  <c:v>-5.53</c:v>
                </c:pt>
                <c:pt idx="117">
                  <c:v>-5.8</c:v>
                </c:pt>
                <c:pt idx="118">
                  <c:v>-2.729</c:v>
                </c:pt>
                <c:pt idx="119">
                  <c:v>-3.492</c:v>
                </c:pt>
                <c:pt idx="120">
                  <c:v>-2.848</c:v>
                </c:pt>
                <c:pt idx="121">
                  <c:v>-9.04</c:v>
                </c:pt>
                <c:pt idx="122">
                  <c:v>-0.445</c:v>
                </c:pt>
                <c:pt idx="123">
                  <c:v>-2.938</c:v>
                </c:pt>
                <c:pt idx="124">
                  <c:v>0.413</c:v>
                </c:pt>
                <c:pt idx="125">
                  <c:v>-0.497</c:v>
                </c:pt>
                <c:pt idx="126">
                  <c:v>-0.791</c:v>
                </c:pt>
                <c:pt idx="127">
                  <c:v>-4.664999999999999</c:v>
                </c:pt>
                <c:pt idx="128">
                  <c:v>-2.135</c:v>
                </c:pt>
                <c:pt idx="129">
                  <c:v>-8.686</c:v>
                </c:pt>
                <c:pt idx="130">
                  <c:v>-3.442</c:v>
                </c:pt>
                <c:pt idx="131">
                  <c:v>-1.439</c:v>
                </c:pt>
                <c:pt idx="132">
                  <c:v>-1.604</c:v>
                </c:pt>
                <c:pt idx="133">
                  <c:v>-1.525</c:v>
                </c:pt>
                <c:pt idx="134">
                  <c:v>-2.277</c:v>
                </c:pt>
                <c:pt idx="135">
                  <c:v>-1.448</c:v>
                </c:pt>
                <c:pt idx="136">
                  <c:v>-2.102</c:v>
                </c:pt>
                <c:pt idx="137">
                  <c:v>-1.884</c:v>
                </c:pt>
                <c:pt idx="138">
                  <c:v>-2.338</c:v>
                </c:pt>
                <c:pt idx="139">
                  <c:v>-1.984</c:v>
                </c:pt>
                <c:pt idx="140">
                  <c:v>-1.332</c:v>
                </c:pt>
                <c:pt idx="141">
                  <c:v>1.715</c:v>
                </c:pt>
                <c:pt idx="142">
                  <c:v>-0.557</c:v>
                </c:pt>
                <c:pt idx="143">
                  <c:v>-5.033</c:v>
                </c:pt>
                <c:pt idx="144">
                  <c:v>-3.761</c:v>
                </c:pt>
                <c:pt idx="145">
                  <c:v>-3.025</c:v>
                </c:pt>
                <c:pt idx="146">
                  <c:v>-6.563999999999999</c:v>
                </c:pt>
                <c:pt idx="147">
                  <c:v>-0.016</c:v>
                </c:pt>
                <c:pt idx="148">
                  <c:v>-1.552</c:v>
                </c:pt>
                <c:pt idx="149">
                  <c:v>-4.883</c:v>
                </c:pt>
                <c:pt idx="150">
                  <c:v>-7.576</c:v>
                </c:pt>
                <c:pt idx="151">
                  <c:v>-4.343</c:v>
                </c:pt>
                <c:pt idx="152">
                  <c:v>-0.711</c:v>
                </c:pt>
                <c:pt idx="153">
                  <c:v>-2.525</c:v>
                </c:pt>
                <c:pt idx="154">
                  <c:v>-10.517</c:v>
                </c:pt>
                <c:pt idx="155">
                  <c:v>-6.07</c:v>
                </c:pt>
                <c:pt idx="156">
                  <c:v>-2.246</c:v>
                </c:pt>
                <c:pt idx="157">
                  <c:v>-7.709</c:v>
                </c:pt>
                <c:pt idx="158">
                  <c:v>-2.721</c:v>
                </c:pt>
                <c:pt idx="159">
                  <c:v>-0.606</c:v>
                </c:pt>
                <c:pt idx="160">
                  <c:v>-1.079</c:v>
                </c:pt>
                <c:pt idx="161">
                  <c:v>-0.243</c:v>
                </c:pt>
                <c:pt idx="162">
                  <c:v>-7.976</c:v>
                </c:pt>
                <c:pt idx="163">
                  <c:v>-7.044</c:v>
                </c:pt>
                <c:pt idx="164">
                  <c:v>-1.307</c:v>
                </c:pt>
                <c:pt idx="165">
                  <c:v>-6.906</c:v>
                </c:pt>
                <c:pt idx="166">
                  <c:v>-8.942</c:v>
                </c:pt>
                <c:pt idx="167">
                  <c:v>-1.685</c:v>
                </c:pt>
                <c:pt idx="168">
                  <c:v>-7.555</c:v>
                </c:pt>
                <c:pt idx="169">
                  <c:v>-4.813</c:v>
                </c:pt>
                <c:pt idx="170">
                  <c:v>-6.058</c:v>
                </c:pt>
                <c:pt idx="171">
                  <c:v>-7.289</c:v>
                </c:pt>
                <c:pt idx="172">
                  <c:v>-3.007</c:v>
                </c:pt>
                <c:pt idx="173">
                  <c:v>-0.891</c:v>
                </c:pt>
                <c:pt idx="174">
                  <c:v>-0.31</c:v>
                </c:pt>
                <c:pt idx="175">
                  <c:v>-0.798</c:v>
                </c:pt>
                <c:pt idx="176">
                  <c:v>-8.095</c:v>
                </c:pt>
                <c:pt idx="177">
                  <c:v>-8.758</c:v>
                </c:pt>
                <c:pt idx="178">
                  <c:v>-8.777</c:v>
                </c:pt>
                <c:pt idx="179">
                  <c:v>-7.037</c:v>
                </c:pt>
                <c:pt idx="180">
                  <c:v>-11.322</c:v>
                </c:pt>
                <c:pt idx="181">
                  <c:v>-2.42</c:v>
                </c:pt>
                <c:pt idx="182">
                  <c:v>-2.338</c:v>
                </c:pt>
                <c:pt idx="183">
                  <c:v>-1.168</c:v>
                </c:pt>
                <c:pt idx="184">
                  <c:v>-2.455</c:v>
                </c:pt>
                <c:pt idx="185">
                  <c:v>-4.069</c:v>
                </c:pt>
                <c:pt idx="186">
                  <c:v>-3.232</c:v>
                </c:pt>
                <c:pt idx="187">
                  <c:v>-2.822</c:v>
                </c:pt>
                <c:pt idx="188">
                  <c:v>-7.896999999999999</c:v>
                </c:pt>
                <c:pt idx="189">
                  <c:v>-2.262</c:v>
                </c:pt>
                <c:pt idx="190">
                  <c:v>-3.492</c:v>
                </c:pt>
                <c:pt idx="191">
                  <c:v>-6.778</c:v>
                </c:pt>
                <c:pt idx="192">
                  <c:v>-0.681</c:v>
                </c:pt>
                <c:pt idx="193">
                  <c:v>-7.162999999999999</c:v>
                </c:pt>
                <c:pt idx="194">
                  <c:v>-1.439</c:v>
                </c:pt>
                <c:pt idx="195">
                  <c:v>-5.201</c:v>
                </c:pt>
                <c:pt idx="196">
                  <c:v>-3.279</c:v>
                </c:pt>
                <c:pt idx="197">
                  <c:v>-10.521</c:v>
                </c:pt>
                <c:pt idx="198">
                  <c:v>-7.126999999999999</c:v>
                </c:pt>
                <c:pt idx="199">
                  <c:v>-6.136</c:v>
                </c:pt>
                <c:pt idx="200">
                  <c:v>-9.002</c:v>
                </c:pt>
                <c:pt idx="201">
                  <c:v>-6.577</c:v>
                </c:pt>
                <c:pt idx="202">
                  <c:v>-14.399</c:v>
                </c:pt>
                <c:pt idx="203">
                  <c:v>-5.751</c:v>
                </c:pt>
                <c:pt idx="204">
                  <c:v>-6.316</c:v>
                </c:pt>
                <c:pt idx="205">
                  <c:v>-0.55</c:v>
                </c:pt>
                <c:pt idx="206">
                  <c:v>2431.105</c:v>
                </c:pt>
                <c:pt idx="207">
                  <c:v>0.2</c:v>
                </c:pt>
                <c:pt idx="208">
                  <c:v>0.029</c:v>
                </c:pt>
                <c:pt idx="209">
                  <c:v>-2.521</c:v>
                </c:pt>
                <c:pt idx="210">
                  <c:v>-5.571</c:v>
                </c:pt>
                <c:pt idx="211">
                  <c:v>-4.758</c:v>
                </c:pt>
                <c:pt idx="212">
                  <c:v>-3.891</c:v>
                </c:pt>
                <c:pt idx="213">
                  <c:v>-8.643000000000001</c:v>
                </c:pt>
                <c:pt idx="214">
                  <c:v>-0.911</c:v>
                </c:pt>
                <c:pt idx="215">
                  <c:v>-3.941</c:v>
                </c:pt>
                <c:pt idx="216">
                  <c:v>-3.329</c:v>
                </c:pt>
                <c:pt idx="217">
                  <c:v>-1.809</c:v>
                </c:pt>
                <c:pt idx="218">
                  <c:v>-0.223</c:v>
                </c:pt>
                <c:pt idx="219">
                  <c:v>-4.333</c:v>
                </c:pt>
                <c:pt idx="220">
                  <c:v>-7.555</c:v>
                </c:pt>
                <c:pt idx="221">
                  <c:v>-5.958</c:v>
                </c:pt>
                <c:pt idx="222">
                  <c:v>0.062</c:v>
                </c:pt>
                <c:pt idx="223">
                  <c:v>-3.977</c:v>
                </c:pt>
                <c:pt idx="224">
                  <c:v>-2.826</c:v>
                </c:pt>
                <c:pt idx="225">
                  <c:v>-4.141</c:v>
                </c:pt>
                <c:pt idx="226">
                  <c:v>-0.131</c:v>
                </c:pt>
                <c:pt idx="227">
                  <c:v>-3.941</c:v>
                </c:pt>
                <c:pt idx="228">
                  <c:v>-4.011</c:v>
                </c:pt>
                <c:pt idx="229">
                  <c:v>-0.303</c:v>
                </c:pt>
                <c:pt idx="230">
                  <c:v>-0.798</c:v>
                </c:pt>
                <c:pt idx="231">
                  <c:v>-2.697</c:v>
                </c:pt>
                <c:pt idx="232">
                  <c:v>-0.647</c:v>
                </c:pt>
                <c:pt idx="233">
                  <c:v>-0.03</c:v>
                </c:pt>
                <c:pt idx="234">
                  <c:v>-4.941</c:v>
                </c:pt>
                <c:pt idx="235">
                  <c:v>-4.689</c:v>
                </c:pt>
                <c:pt idx="236">
                  <c:v>-2.262</c:v>
                </c:pt>
                <c:pt idx="237">
                  <c:v>-7.689999999999999</c:v>
                </c:pt>
                <c:pt idx="238">
                  <c:v>-6.745</c:v>
                </c:pt>
                <c:pt idx="239">
                  <c:v>-3.234</c:v>
                </c:pt>
                <c:pt idx="240">
                  <c:v>-1.699</c:v>
                </c:pt>
                <c:pt idx="241">
                  <c:v>-1.454</c:v>
                </c:pt>
                <c:pt idx="242">
                  <c:v>-1.077</c:v>
                </c:pt>
                <c:pt idx="243">
                  <c:v>-0.584</c:v>
                </c:pt>
                <c:pt idx="244">
                  <c:v>-7.555</c:v>
                </c:pt>
                <c:pt idx="245">
                  <c:v>-1.077</c:v>
                </c:pt>
                <c:pt idx="246">
                  <c:v>-3.45</c:v>
                </c:pt>
                <c:pt idx="247">
                  <c:v>-0.688</c:v>
                </c:pt>
                <c:pt idx="248">
                  <c:v>-0.101</c:v>
                </c:pt>
                <c:pt idx="249">
                  <c:v>-2.094</c:v>
                </c:pt>
                <c:pt idx="250">
                  <c:v>-4.72</c:v>
                </c:pt>
                <c:pt idx="251">
                  <c:v>-4.141</c:v>
                </c:pt>
                <c:pt idx="252">
                  <c:v>-1.168</c:v>
                </c:pt>
                <c:pt idx="253">
                  <c:v>-2.377</c:v>
                </c:pt>
                <c:pt idx="254">
                  <c:v>-1.753</c:v>
                </c:pt>
                <c:pt idx="255">
                  <c:v>-0.577</c:v>
                </c:pt>
                <c:pt idx="256">
                  <c:v>-0.969</c:v>
                </c:pt>
                <c:pt idx="257">
                  <c:v>-2.966</c:v>
                </c:pt>
                <c:pt idx="258">
                  <c:v>-0.135</c:v>
                </c:pt>
                <c:pt idx="259">
                  <c:v>-1.077</c:v>
                </c:pt>
                <c:pt idx="260">
                  <c:v>-0.484</c:v>
                </c:pt>
                <c:pt idx="261">
                  <c:v>-0.025</c:v>
                </c:pt>
                <c:pt idx="262">
                  <c:v>-3.106</c:v>
                </c:pt>
                <c:pt idx="263">
                  <c:v>-4.272</c:v>
                </c:pt>
                <c:pt idx="264">
                  <c:v>-0.273</c:v>
                </c:pt>
                <c:pt idx="265">
                  <c:v>-1.168</c:v>
                </c:pt>
                <c:pt idx="266">
                  <c:v>-1.855</c:v>
                </c:pt>
                <c:pt idx="267">
                  <c:v>-2.343</c:v>
                </c:pt>
                <c:pt idx="268">
                  <c:v>-1.603</c:v>
                </c:pt>
                <c:pt idx="269">
                  <c:v>-4.011</c:v>
                </c:pt>
                <c:pt idx="270">
                  <c:v>-5.395</c:v>
                </c:pt>
                <c:pt idx="271">
                  <c:v>-4.011</c:v>
                </c:pt>
                <c:pt idx="272">
                  <c:v>-2.17</c:v>
                </c:pt>
                <c:pt idx="273">
                  <c:v>-0.779</c:v>
                </c:pt>
                <c:pt idx="274">
                  <c:v>-1.59</c:v>
                </c:pt>
                <c:pt idx="275">
                  <c:v>-3.45</c:v>
                </c:pt>
                <c:pt idx="276">
                  <c:v>-4.45</c:v>
                </c:pt>
                <c:pt idx="277">
                  <c:v>-3.234</c:v>
                </c:pt>
                <c:pt idx="278">
                  <c:v>-2.262</c:v>
                </c:pt>
                <c:pt idx="279">
                  <c:v>-6.34</c:v>
                </c:pt>
                <c:pt idx="280">
                  <c:v>-1.603</c:v>
                </c:pt>
                <c:pt idx="281">
                  <c:v>0.429</c:v>
                </c:pt>
                <c:pt idx="282">
                  <c:v>-1.115</c:v>
                </c:pt>
                <c:pt idx="283">
                  <c:v>-1.753</c:v>
                </c:pt>
                <c:pt idx="284">
                  <c:v>-3.751</c:v>
                </c:pt>
                <c:pt idx="285">
                  <c:v>-1.454</c:v>
                </c:pt>
                <c:pt idx="286">
                  <c:v>-3.911</c:v>
                </c:pt>
                <c:pt idx="287">
                  <c:v>-0.036</c:v>
                </c:pt>
                <c:pt idx="288">
                  <c:v>-2.343</c:v>
                </c:pt>
                <c:pt idx="289">
                  <c:v>-2.978</c:v>
                </c:pt>
                <c:pt idx="290">
                  <c:v>-3.911</c:v>
                </c:pt>
                <c:pt idx="291">
                  <c:v>-1.131</c:v>
                </c:pt>
                <c:pt idx="292">
                  <c:v>-3.492</c:v>
                </c:pt>
                <c:pt idx="293">
                  <c:v>-3.776</c:v>
                </c:pt>
                <c:pt idx="294">
                  <c:v>-1.483</c:v>
                </c:pt>
                <c:pt idx="295">
                  <c:v>-0.435</c:v>
                </c:pt>
                <c:pt idx="296">
                  <c:v>-0.9</c:v>
                </c:pt>
                <c:pt idx="297">
                  <c:v>-6.38</c:v>
                </c:pt>
                <c:pt idx="298">
                  <c:v>-4.181</c:v>
                </c:pt>
                <c:pt idx="299">
                  <c:v>-4.272</c:v>
                </c:pt>
                <c:pt idx="300">
                  <c:v>-5.124999999999999</c:v>
                </c:pt>
                <c:pt idx="301">
                  <c:v>-0.432</c:v>
                </c:pt>
                <c:pt idx="302">
                  <c:v>-2.831999999999999</c:v>
                </c:pt>
                <c:pt idx="303">
                  <c:v>-0.733</c:v>
                </c:pt>
                <c:pt idx="304">
                  <c:v>-3.106</c:v>
                </c:pt>
                <c:pt idx="305">
                  <c:v>-0.384</c:v>
                </c:pt>
                <c:pt idx="306">
                  <c:v>-4.181</c:v>
                </c:pt>
                <c:pt idx="307">
                  <c:v>-3.641</c:v>
                </c:pt>
                <c:pt idx="308">
                  <c:v>-2.147</c:v>
                </c:pt>
                <c:pt idx="309">
                  <c:v>-0.6</c:v>
                </c:pt>
                <c:pt idx="310">
                  <c:v>-0.653</c:v>
                </c:pt>
                <c:pt idx="311">
                  <c:v>-3.751</c:v>
                </c:pt>
                <c:pt idx="312">
                  <c:v>-1.847</c:v>
                </c:pt>
                <c:pt idx="313">
                  <c:v>-1.59</c:v>
                </c:pt>
                <c:pt idx="314">
                  <c:v>0.033</c:v>
                </c:pt>
                <c:pt idx="315">
                  <c:v>-2.729</c:v>
                </c:pt>
                <c:pt idx="316">
                  <c:v>-1.454</c:v>
                </c:pt>
                <c:pt idx="317">
                  <c:v>-0.51</c:v>
                </c:pt>
                <c:pt idx="318">
                  <c:v>-1.376</c:v>
                </c:pt>
                <c:pt idx="319">
                  <c:v>-2.723</c:v>
                </c:pt>
                <c:pt idx="320">
                  <c:v>-5.321999999999999</c:v>
                </c:pt>
                <c:pt idx="321">
                  <c:v>-4.313999999999999</c:v>
                </c:pt>
                <c:pt idx="322">
                  <c:v>-4.403</c:v>
                </c:pt>
                <c:pt idx="323">
                  <c:v>-5.193999999999999</c:v>
                </c:pt>
                <c:pt idx="324">
                  <c:v>-9.178000000000001</c:v>
                </c:pt>
                <c:pt idx="325">
                  <c:v>-3.087</c:v>
                </c:pt>
                <c:pt idx="326">
                  <c:v>-0.014</c:v>
                </c:pt>
                <c:pt idx="327">
                  <c:v>-3.087</c:v>
                </c:pt>
                <c:pt idx="328">
                  <c:v>-2.729</c:v>
                </c:pt>
                <c:pt idx="329">
                  <c:v>-6.38</c:v>
                </c:pt>
                <c:pt idx="330">
                  <c:v>-6.038</c:v>
                </c:pt>
                <c:pt idx="331">
                  <c:v>-0.073</c:v>
                </c:pt>
                <c:pt idx="332">
                  <c:v>-0.165</c:v>
                </c:pt>
                <c:pt idx="333">
                  <c:v>-0.255</c:v>
                </c:pt>
                <c:pt idx="334">
                  <c:v>-0.436</c:v>
                </c:pt>
                <c:pt idx="335">
                  <c:v>-4.689</c:v>
                </c:pt>
                <c:pt idx="336">
                  <c:v>-4.664999999999999</c:v>
                </c:pt>
                <c:pt idx="337">
                  <c:v>-5.664999999999999</c:v>
                </c:pt>
                <c:pt idx="338">
                  <c:v>-2.377</c:v>
                </c:pt>
                <c:pt idx="339">
                  <c:v>-0.688</c:v>
                </c:pt>
                <c:pt idx="340">
                  <c:v>-1.213</c:v>
                </c:pt>
                <c:pt idx="341">
                  <c:v>-0.674</c:v>
                </c:pt>
                <c:pt idx="342">
                  <c:v>-2.136</c:v>
                </c:pt>
                <c:pt idx="343">
                  <c:v>-3.45</c:v>
                </c:pt>
                <c:pt idx="344">
                  <c:v>-0.653</c:v>
                </c:pt>
                <c:pt idx="345">
                  <c:v>-3.621</c:v>
                </c:pt>
                <c:pt idx="346">
                  <c:v>-6.644999999999998</c:v>
                </c:pt>
                <c:pt idx="347">
                  <c:v>-3.818</c:v>
                </c:pt>
                <c:pt idx="348">
                  <c:v>-0.719</c:v>
                </c:pt>
                <c:pt idx="349">
                  <c:v>-6.948</c:v>
                </c:pt>
                <c:pt idx="350">
                  <c:v>-9.579</c:v>
                </c:pt>
                <c:pt idx="351">
                  <c:v>-1.307</c:v>
                </c:pt>
                <c:pt idx="352">
                  <c:v>-7.555</c:v>
                </c:pt>
                <c:pt idx="353">
                  <c:v>-5.189999999999999</c:v>
                </c:pt>
                <c:pt idx="354">
                  <c:v>-6.205</c:v>
                </c:pt>
                <c:pt idx="355">
                  <c:v>-0.794</c:v>
                </c:pt>
                <c:pt idx="356">
                  <c:v>-1.012</c:v>
                </c:pt>
                <c:pt idx="357">
                  <c:v>0.354</c:v>
                </c:pt>
                <c:pt idx="358">
                  <c:v>-2.246</c:v>
                </c:pt>
                <c:pt idx="359">
                  <c:v>-1.855</c:v>
                </c:pt>
                <c:pt idx="360">
                  <c:v>-3.087</c:v>
                </c:pt>
                <c:pt idx="361">
                  <c:v>-2.385</c:v>
                </c:pt>
                <c:pt idx="362">
                  <c:v>-5.454</c:v>
                </c:pt>
                <c:pt idx="363">
                  <c:v>-1.588</c:v>
                </c:pt>
                <c:pt idx="364">
                  <c:v>-0.815</c:v>
                </c:pt>
                <c:pt idx="365">
                  <c:v>-1.809</c:v>
                </c:pt>
                <c:pt idx="366">
                  <c:v>-0.131</c:v>
                </c:pt>
                <c:pt idx="367">
                  <c:v>-5.935</c:v>
                </c:pt>
                <c:pt idx="368">
                  <c:v>-8.77</c:v>
                </c:pt>
                <c:pt idx="369">
                  <c:v>-6.34</c:v>
                </c:pt>
                <c:pt idx="370">
                  <c:v>-3.492</c:v>
                </c:pt>
                <c:pt idx="371">
                  <c:v>-2.729</c:v>
                </c:pt>
                <c:pt idx="372">
                  <c:v>-9.178000000000001</c:v>
                </c:pt>
                <c:pt idx="373">
                  <c:v>-0.101</c:v>
                </c:pt>
                <c:pt idx="374">
                  <c:v>-4.563999999999999</c:v>
                </c:pt>
                <c:pt idx="375">
                  <c:v>-1.959</c:v>
                </c:pt>
                <c:pt idx="376">
                  <c:v>-9.31</c:v>
                </c:pt>
                <c:pt idx="377">
                  <c:v>-4.141</c:v>
                </c:pt>
                <c:pt idx="378">
                  <c:v>-4.563999999999999</c:v>
                </c:pt>
                <c:pt idx="379">
                  <c:v>-5.666999999999999</c:v>
                </c:pt>
                <c:pt idx="380">
                  <c:v>-5.718</c:v>
                </c:pt>
                <c:pt idx="381">
                  <c:v>-1.454</c:v>
                </c:pt>
                <c:pt idx="382">
                  <c:v>-4.313999999999999</c:v>
                </c:pt>
                <c:pt idx="383">
                  <c:v>-0.045</c:v>
                </c:pt>
                <c:pt idx="384">
                  <c:v>-1.454</c:v>
                </c:pt>
                <c:pt idx="385">
                  <c:v>-2.064</c:v>
                </c:pt>
                <c:pt idx="386">
                  <c:v>-4.927</c:v>
                </c:pt>
                <c:pt idx="387">
                  <c:v>-6.07</c:v>
                </c:pt>
                <c:pt idx="388">
                  <c:v>-0.432</c:v>
                </c:pt>
                <c:pt idx="389">
                  <c:v>-2.033</c:v>
                </c:pt>
                <c:pt idx="390">
                  <c:v>-0.654</c:v>
                </c:pt>
                <c:pt idx="391">
                  <c:v>-7.285</c:v>
                </c:pt>
                <c:pt idx="392">
                  <c:v>-3.45</c:v>
                </c:pt>
                <c:pt idx="393">
                  <c:v>-1.97</c:v>
                </c:pt>
                <c:pt idx="394">
                  <c:v>-1.552</c:v>
                </c:pt>
                <c:pt idx="395">
                  <c:v>-4.814999999999999</c:v>
                </c:pt>
                <c:pt idx="396">
                  <c:v>-1.802</c:v>
                </c:pt>
                <c:pt idx="397">
                  <c:v>-0.049</c:v>
                </c:pt>
                <c:pt idx="398">
                  <c:v>-2.338</c:v>
                </c:pt>
                <c:pt idx="399">
                  <c:v>-0.577</c:v>
                </c:pt>
                <c:pt idx="400">
                  <c:v>-4.141</c:v>
                </c:pt>
                <c:pt idx="401">
                  <c:v>-1.115</c:v>
                </c:pt>
                <c:pt idx="402">
                  <c:v>-2.723</c:v>
                </c:pt>
                <c:pt idx="403">
                  <c:v>-2.365</c:v>
                </c:pt>
                <c:pt idx="404">
                  <c:v>-5.958</c:v>
                </c:pt>
                <c:pt idx="405">
                  <c:v>-0.218</c:v>
                </c:pt>
                <c:pt idx="406">
                  <c:v>-2.147</c:v>
                </c:pt>
                <c:pt idx="407">
                  <c:v>0.233</c:v>
                </c:pt>
                <c:pt idx="408">
                  <c:v>-3.955999999999999</c:v>
                </c:pt>
                <c:pt idx="409">
                  <c:v>-7.896999999999999</c:v>
                </c:pt>
                <c:pt idx="410">
                  <c:v>-2.826</c:v>
                </c:pt>
                <c:pt idx="411">
                  <c:v>-6.38</c:v>
                </c:pt>
                <c:pt idx="412">
                  <c:v>-0.865</c:v>
                </c:pt>
                <c:pt idx="413">
                  <c:v>-0.273</c:v>
                </c:pt>
                <c:pt idx="414">
                  <c:v>-2.729</c:v>
                </c:pt>
                <c:pt idx="415">
                  <c:v>-2.938</c:v>
                </c:pt>
                <c:pt idx="416">
                  <c:v>-5.189999999999999</c:v>
                </c:pt>
                <c:pt idx="417">
                  <c:v>-1.856</c:v>
                </c:pt>
                <c:pt idx="418">
                  <c:v>-2.604</c:v>
                </c:pt>
                <c:pt idx="419">
                  <c:v>-1.376</c:v>
                </c:pt>
                <c:pt idx="420">
                  <c:v>-4.72</c:v>
                </c:pt>
                <c:pt idx="421">
                  <c:v>-0.733</c:v>
                </c:pt>
                <c:pt idx="422">
                  <c:v>0.09</c:v>
                </c:pt>
                <c:pt idx="423">
                  <c:v>-2.469</c:v>
                </c:pt>
                <c:pt idx="424">
                  <c:v>-1.809</c:v>
                </c:pt>
                <c:pt idx="425">
                  <c:v>-4.927</c:v>
                </c:pt>
                <c:pt idx="426">
                  <c:v>-0.526</c:v>
                </c:pt>
                <c:pt idx="427">
                  <c:v>-9.336</c:v>
                </c:pt>
                <c:pt idx="428">
                  <c:v>-4.189</c:v>
                </c:pt>
                <c:pt idx="429">
                  <c:v>-5.454</c:v>
                </c:pt>
                <c:pt idx="430">
                  <c:v>-5.43</c:v>
                </c:pt>
                <c:pt idx="431">
                  <c:v>-3.329</c:v>
                </c:pt>
                <c:pt idx="432">
                  <c:v>-2.826</c:v>
                </c:pt>
                <c:pt idx="433">
                  <c:v>0.06</c:v>
                </c:pt>
                <c:pt idx="434">
                  <c:v>-6.475</c:v>
                </c:pt>
                <c:pt idx="435">
                  <c:v>-0.815</c:v>
                </c:pt>
                <c:pt idx="436">
                  <c:v>-7.443</c:v>
                </c:pt>
                <c:pt idx="437">
                  <c:v>-2.714</c:v>
                </c:pt>
                <c:pt idx="438">
                  <c:v>-5.321</c:v>
                </c:pt>
                <c:pt idx="439">
                  <c:v>-3.279</c:v>
                </c:pt>
                <c:pt idx="440">
                  <c:v>-1.168</c:v>
                </c:pt>
                <c:pt idx="441">
                  <c:v>-0.384</c:v>
                </c:pt>
                <c:pt idx="442">
                  <c:v>-3.695</c:v>
                </c:pt>
                <c:pt idx="443">
                  <c:v>-4.664999999999999</c:v>
                </c:pt>
                <c:pt idx="444">
                  <c:v>-7.285</c:v>
                </c:pt>
                <c:pt idx="445">
                  <c:v>-1.416</c:v>
                </c:pt>
                <c:pt idx="446">
                  <c:v>-2.033</c:v>
                </c:pt>
                <c:pt idx="447">
                  <c:v>-1.357</c:v>
                </c:pt>
                <c:pt idx="448">
                  <c:v>-6.205</c:v>
                </c:pt>
                <c:pt idx="449">
                  <c:v>-2.385</c:v>
                </c:pt>
                <c:pt idx="450">
                  <c:v>-3.621</c:v>
                </c:pt>
                <c:pt idx="451">
                  <c:v>-0.02</c:v>
                </c:pt>
                <c:pt idx="452">
                  <c:v>-0.273</c:v>
                </c:pt>
                <c:pt idx="453">
                  <c:v>-1.271</c:v>
                </c:pt>
                <c:pt idx="454">
                  <c:v>-2.596</c:v>
                </c:pt>
                <c:pt idx="455">
                  <c:v>-3.818</c:v>
                </c:pt>
                <c:pt idx="456">
                  <c:v>-0.169</c:v>
                </c:pt>
                <c:pt idx="457">
                  <c:v>-0.303</c:v>
                </c:pt>
                <c:pt idx="458">
                  <c:v>-1.249</c:v>
                </c:pt>
                <c:pt idx="459">
                  <c:v>-4.011</c:v>
                </c:pt>
                <c:pt idx="460">
                  <c:v>0.089</c:v>
                </c:pt>
                <c:pt idx="461">
                  <c:v>-2.714</c:v>
                </c:pt>
                <c:pt idx="462">
                  <c:v>-3.106</c:v>
                </c:pt>
                <c:pt idx="463">
                  <c:v>-5.935</c:v>
                </c:pt>
                <c:pt idx="464">
                  <c:v>-2.611</c:v>
                </c:pt>
                <c:pt idx="465">
                  <c:v>-1.364</c:v>
                </c:pt>
                <c:pt idx="466">
                  <c:v>-5.586</c:v>
                </c:pt>
                <c:pt idx="467">
                  <c:v>-3.695</c:v>
                </c:pt>
                <c:pt idx="468">
                  <c:v>-0.719</c:v>
                </c:pt>
                <c:pt idx="469">
                  <c:v>-0.51</c:v>
                </c:pt>
                <c:pt idx="470">
                  <c:v>-4.99</c:v>
                </c:pt>
                <c:pt idx="471">
                  <c:v>-4.403</c:v>
                </c:pt>
                <c:pt idx="472">
                  <c:v>-1.652</c:v>
                </c:pt>
                <c:pt idx="473">
                  <c:v>-1.115</c:v>
                </c:pt>
                <c:pt idx="474">
                  <c:v>-9.31</c:v>
                </c:pt>
                <c:pt idx="475">
                  <c:v>-4.333</c:v>
                </c:pt>
                <c:pt idx="476">
                  <c:v>-3.181</c:v>
                </c:pt>
                <c:pt idx="477">
                  <c:v>-4.403</c:v>
                </c:pt>
                <c:pt idx="478">
                  <c:v>-0.654</c:v>
                </c:pt>
                <c:pt idx="479">
                  <c:v>-3.45</c:v>
                </c:pt>
                <c:pt idx="480">
                  <c:v>-2.604</c:v>
                </c:pt>
                <c:pt idx="481">
                  <c:v>-7.824999999999999</c:v>
                </c:pt>
                <c:pt idx="482">
                  <c:v>-0.815</c:v>
                </c:pt>
                <c:pt idx="483">
                  <c:v>-2.494</c:v>
                </c:pt>
                <c:pt idx="484">
                  <c:v>-5.177</c:v>
                </c:pt>
                <c:pt idx="485">
                  <c:v>-5.448</c:v>
                </c:pt>
                <c:pt idx="486">
                  <c:v>-2.231</c:v>
                </c:pt>
                <c:pt idx="487">
                  <c:v>-3.207</c:v>
                </c:pt>
                <c:pt idx="488">
                  <c:v>-4.438</c:v>
                </c:pt>
                <c:pt idx="489">
                  <c:v>0.119</c:v>
                </c:pt>
                <c:pt idx="490">
                  <c:v>-1.115</c:v>
                </c:pt>
                <c:pt idx="491">
                  <c:v>-0.862</c:v>
                </c:pt>
                <c:pt idx="492">
                  <c:v>-3.62</c:v>
                </c:pt>
                <c:pt idx="493">
                  <c:v>-1.168</c:v>
                </c:pt>
                <c:pt idx="494">
                  <c:v>-5.193999999999999</c:v>
                </c:pt>
                <c:pt idx="495">
                  <c:v>-6.609999999999999</c:v>
                </c:pt>
                <c:pt idx="496">
                  <c:v>-2.037</c:v>
                </c:pt>
                <c:pt idx="497">
                  <c:v>-6.73</c:v>
                </c:pt>
                <c:pt idx="498">
                  <c:v>-8.027</c:v>
                </c:pt>
                <c:pt idx="499">
                  <c:v>-0.607</c:v>
                </c:pt>
                <c:pt idx="500">
                  <c:v>-1.201</c:v>
                </c:pt>
                <c:pt idx="501">
                  <c:v>-3.891</c:v>
                </c:pt>
                <c:pt idx="502">
                  <c:v>-4.183</c:v>
                </c:pt>
                <c:pt idx="503">
                  <c:v>-6.660999999999998</c:v>
                </c:pt>
                <c:pt idx="504">
                  <c:v>-8.158</c:v>
                </c:pt>
                <c:pt idx="505">
                  <c:v>-3.509</c:v>
                </c:pt>
                <c:pt idx="506">
                  <c:v>-0.752</c:v>
                </c:pt>
                <c:pt idx="507">
                  <c:v>-8.436</c:v>
                </c:pt>
                <c:pt idx="508">
                  <c:v>-1.676</c:v>
                </c:pt>
                <c:pt idx="509">
                  <c:v>-9.891</c:v>
                </c:pt>
                <c:pt idx="510">
                  <c:v>-4.343</c:v>
                </c:pt>
                <c:pt idx="511">
                  <c:v>-8.376</c:v>
                </c:pt>
                <c:pt idx="512">
                  <c:v>-5.699</c:v>
                </c:pt>
                <c:pt idx="513">
                  <c:v>-4.641999999999999</c:v>
                </c:pt>
                <c:pt idx="514">
                  <c:v>-7.377</c:v>
                </c:pt>
                <c:pt idx="515">
                  <c:v>-7.976</c:v>
                </c:pt>
                <c:pt idx="516">
                  <c:v>-7.555</c:v>
                </c:pt>
                <c:pt idx="517">
                  <c:v>-4.814999999999999</c:v>
                </c:pt>
                <c:pt idx="518">
                  <c:v>-0.277</c:v>
                </c:pt>
                <c:pt idx="519">
                  <c:v>-1.467</c:v>
                </c:pt>
                <c:pt idx="520">
                  <c:v>-4.941</c:v>
                </c:pt>
                <c:pt idx="521">
                  <c:v>-6.88</c:v>
                </c:pt>
                <c:pt idx="522">
                  <c:v>-8.242999999999998</c:v>
                </c:pt>
                <c:pt idx="523">
                  <c:v>-6.114999999999999</c:v>
                </c:pt>
                <c:pt idx="524">
                  <c:v>-3.941</c:v>
                </c:pt>
                <c:pt idx="525">
                  <c:v>0.215</c:v>
                </c:pt>
                <c:pt idx="526">
                  <c:v>-1.753</c:v>
                </c:pt>
                <c:pt idx="527">
                  <c:v>0.039</c:v>
                </c:pt>
                <c:pt idx="528">
                  <c:v>-2.262</c:v>
                </c:pt>
                <c:pt idx="529">
                  <c:v>-2.424</c:v>
                </c:pt>
                <c:pt idx="530">
                  <c:v>-5.819</c:v>
                </c:pt>
                <c:pt idx="531">
                  <c:v>-9.074</c:v>
                </c:pt>
                <c:pt idx="532">
                  <c:v>-8.049</c:v>
                </c:pt>
                <c:pt idx="533">
                  <c:v>-8.911</c:v>
                </c:pt>
                <c:pt idx="534">
                  <c:v>-6.601</c:v>
                </c:pt>
                <c:pt idx="535">
                  <c:v>-2.545</c:v>
                </c:pt>
                <c:pt idx="536">
                  <c:v>-2.365</c:v>
                </c:pt>
                <c:pt idx="537">
                  <c:v>-7.149999999999999</c:v>
                </c:pt>
                <c:pt idx="538">
                  <c:v>-7.667999999999999</c:v>
                </c:pt>
                <c:pt idx="539">
                  <c:v>-3.337</c:v>
                </c:pt>
                <c:pt idx="540">
                  <c:v>-4.305</c:v>
                </c:pt>
                <c:pt idx="541">
                  <c:v>-1.467</c:v>
                </c:pt>
                <c:pt idx="542">
                  <c:v>-2.923</c:v>
                </c:pt>
                <c:pt idx="543">
                  <c:v>-2.327</c:v>
                </c:pt>
                <c:pt idx="544">
                  <c:v>-4.991</c:v>
                </c:pt>
                <c:pt idx="545">
                  <c:v>-0.228</c:v>
                </c:pt>
                <c:pt idx="546">
                  <c:v>-3.135</c:v>
                </c:pt>
                <c:pt idx="547">
                  <c:v>-4.477</c:v>
                </c:pt>
                <c:pt idx="548">
                  <c:v>-1.443</c:v>
                </c:pt>
                <c:pt idx="549">
                  <c:v>-18.606</c:v>
                </c:pt>
                <c:pt idx="550">
                  <c:v>-8.114000000000001</c:v>
                </c:pt>
                <c:pt idx="551">
                  <c:v>-0.036</c:v>
                </c:pt>
                <c:pt idx="552">
                  <c:v>2471.244</c:v>
                </c:pt>
                <c:pt idx="553">
                  <c:v>0.925</c:v>
                </c:pt>
                <c:pt idx="554">
                  <c:v>-0.523</c:v>
                </c:pt>
                <c:pt idx="555">
                  <c:v>5.498</c:v>
                </c:pt>
                <c:pt idx="556">
                  <c:v>-2.041</c:v>
                </c:pt>
                <c:pt idx="557">
                  <c:v>-6.644999999999998</c:v>
                </c:pt>
                <c:pt idx="558">
                  <c:v>-5.666999999999999</c:v>
                </c:pt>
                <c:pt idx="559">
                  <c:v>-3.858999999999999</c:v>
                </c:pt>
                <c:pt idx="560">
                  <c:v>-0.236</c:v>
                </c:pt>
                <c:pt idx="561">
                  <c:v>-2.277</c:v>
                </c:pt>
                <c:pt idx="562">
                  <c:v>-3.858999999999999</c:v>
                </c:pt>
                <c:pt idx="563">
                  <c:v>-3.695</c:v>
                </c:pt>
                <c:pt idx="564">
                  <c:v>-6.988</c:v>
                </c:pt>
                <c:pt idx="565">
                  <c:v>-6.38</c:v>
                </c:pt>
                <c:pt idx="566">
                  <c:v>-5.321</c:v>
                </c:pt>
                <c:pt idx="567">
                  <c:v>-0.236</c:v>
                </c:pt>
                <c:pt idx="568">
                  <c:v>-6.247</c:v>
                </c:pt>
                <c:pt idx="569">
                  <c:v>-4.438</c:v>
                </c:pt>
                <c:pt idx="570">
                  <c:v>-3.818</c:v>
                </c:pt>
                <c:pt idx="571">
                  <c:v>-7.709</c:v>
                </c:pt>
                <c:pt idx="572">
                  <c:v>-2.236</c:v>
                </c:pt>
                <c:pt idx="573">
                  <c:v>-6.215</c:v>
                </c:pt>
                <c:pt idx="574">
                  <c:v>-2.236</c:v>
                </c:pt>
                <c:pt idx="575">
                  <c:v>-0.798</c:v>
                </c:pt>
                <c:pt idx="576">
                  <c:v>-4.438</c:v>
                </c:pt>
                <c:pt idx="577">
                  <c:v>-4.064999999999999</c:v>
                </c:pt>
                <c:pt idx="578">
                  <c:v>-0.025</c:v>
                </c:pt>
                <c:pt idx="579">
                  <c:v>-9.599</c:v>
                </c:pt>
                <c:pt idx="580">
                  <c:v>-8.51</c:v>
                </c:pt>
                <c:pt idx="581">
                  <c:v>-4.941</c:v>
                </c:pt>
                <c:pt idx="582">
                  <c:v>-5.544</c:v>
                </c:pt>
                <c:pt idx="583">
                  <c:v>-6.38</c:v>
                </c:pt>
                <c:pt idx="584">
                  <c:v>-4.416</c:v>
                </c:pt>
                <c:pt idx="585">
                  <c:v>-4.689</c:v>
                </c:pt>
                <c:pt idx="586">
                  <c:v>-1.766</c:v>
                </c:pt>
                <c:pt idx="587">
                  <c:v>-2.236</c:v>
                </c:pt>
                <c:pt idx="588">
                  <c:v>-10.919</c:v>
                </c:pt>
                <c:pt idx="589">
                  <c:v>-4.664999999999999</c:v>
                </c:pt>
                <c:pt idx="590">
                  <c:v>-4.411</c:v>
                </c:pt>
                <c:pt idx="591">
                  <c:v>-3.442</c:v>
                </c:pt>
                <c:pt idx="592">
                  <c:v>-8.635</c:v>
                </c:pt>
                <c:pt idx="593">
                  <c:v>-4.572</c:v>
                </c:pt>
                <c:pt idx="594">
                  <c:v>-2.494</c:v>
                </c:pt>
                <c:pt idx="595">
                  <c:v>-0.526</c:v>
                </c:pt>
                <c:pt idx="596">
                  <c:v>2.748</c:v>
                </c:pt>
                <c:pt idx="597">
                  <c:v>-2.338</c:v>
                </c:pt>
                <c:pt idx="598">
                  <c:v>-3.394</c:v>
                </c:pt>
                <c:pt idx="599">
                  <c:v>-4.941</c:v>
                </c:pt>
                <c:pt idx="600">
                  <c:v>-7.31</c:v>
                </c:pt>
                <c:pt idx="601">
                  <c:v>-0.066</c:v>
                </c:pt>
                <c:pt idx="602">
                  <c:v>-0.03</c:v>
                </c:pt>
                <c:pt idx="603">
                  <c:v>-2.136</c:v>
                </c:pt>
                <c:pt idx="604">
                  <c:v>-1.59</c:v>
                </c:pt>
                <c:pt idx="605">
                  <c:v>0.033</c:v>
                </c:pt>
                <c:pt idx="606">
                  <c:v>-0.719</c:v>
                </c:pt>
                <c:pt idx="607">
                  <c:v>-3.207</c:v>
                </c:pt>
                <c:pt idx="608">
                  <c:v>-7.285</c:v>
                </c:pt>
                <c:pt idx="609">
                  <c:v>-4.064999999999999</c:v>
                </c:pt>
                <c:pt idx="610">
                  <c:v>-1.115</c:v>
                </c:pt>
                <c:pt idx="611">
                  <c:v>-6.34</c:v>
                </c:pt>
                <c:pt idx="612">
                  <c:v>-5.066999999999999</c:v>
                </c:pt>
                <c:pt idx="613">
                  <c:v>-2.826</c:v>
                </c:pt>
                <c:pt idx="614">
                  <c:v>-7.96</c:v>
                </c:pt>
                <c:pt idx="615">
                  <c:v>-0.546</c:v>
                </c:pt>
                <c:pt idx="616">
                  <c:v>-6.786</c:v>
                </c:pt>
                <c:pt idx="617">
                  <c:v>-6.988</c:v>
                </c:pt>
                <c:pt idx="618">
                  <c:v>-2.729</c:v>
                </c:pt>
                <c:pt idx="619">
                  <c:v>-5.791</c:v>
                </c:pt>
                <c:pt idx="620">
                  <c:v>-1.254</c:v>
                </c:pt>
                <c:pt idx="621">
                  <c:v>-4.774</c:v>
                </c:pt>
                <c:pt idx="622">
                  <c:v>-10.383</c:v>
                </c:pt>
                <c:pt idx="623">
                  <c:v>-0.709</c:v>
                </c:pt>
                <c:pt idx="624">
                  <c:v>-7.247</c:v>
                </c:pt>
                <c:pt idx="625">
                  <c:v>-7.162999999999999</c:v>
                </c:pt>
                <c:pt idx="626">
                  <c:v>-8.158</c:v>
                </c:pt>
                <c:pt idx="627">
                  <c:v>-0.564</c:v>
                </c:pt>
                <c:pt idx="628">
                  <c:v>-8.027</c:v>
                </c:pt>
                <c:pt idx="629">
                  <c:v>-0.793</c:v>
                </c:pt>
                <c:pt idx="630">
                  <c:v>-2.338999999999999</c:v>
                </c:pt>
                <c:pt idx="631">
                  <c:v>-8.55</c:v>
                </c:pt>
                <c:pt idx="632">
                  <c:v>-2.648</c:v>
                </c:pt>
                <c:pt idx="633">
                  <c:v>-1.02</c:v>
                </c:pt>
                <c:pt idx="634">
                  <c:v>-8.158</c:v>
                </c:pt>
                <c:pt idx="635">
                  <c:v>-3.442</c:v>
                </c:pt>
                <c:pt idx="636">
                  <c:v>-6.007</c:v>
                </c:pt>
                <c:pt idx="637">
                  <c:v>-4.069</c:v>
                </c:pt>
                <c:pt idx="638">
                  <c:v>-0.414</c:v>
                </c:pt>
                <c:pt idx="639">
                  <c:v>-0.466</c:v>
                </c:pt>
                <c:pt idx="640">
                  <c:v>-0.547</c:v>
                </c:pt>
                <c:pt idx="641">
                  <c:v>-3.128</c:v>
                </c:pt>
                <c:pt idx="642">
                  <c:v>-0.026</c:v>
                </c:pt>
                <c:pt idx="643">
                  <c:v>-1.582</c:v>
                </c:pt>
                <c:pt idx="644">
                  <c:v>-0.657</c:v>
                </c:pt>
                <c:pt idx="645">
                  <c:v>-0.588</c:v>
                </c:pt>
                <c:pt idx="646">
                  <c:v>-2.721</c:v>
                </c:pt>
                <c:pt idx="647">
                  <c:v>-0.546</c:v>
                </c:pt>
                <c:pt idx="648">
                  <c:v>-6.679</c:v>
                </c:pt>
                <c:pt idx="649">
                  <c:v>-4.989</c:v>
                </c:pt>
                <c:pt idx="650">
                  <c:v>-11.29</c:v>
                </c:pt>
                <c:pt idx="651">
                  <c:v>-5.248</c:v>
                </c:pt>
                <c:pt idx="652">
                  <c:v>-1.805</c:v>
                </c:pt>
                <c:pt idx="653">
                  <c:v>0.111</c:v>
                </c:pt>
                <c:pt idx="654">
                  <c:v>567.5119999999998</c:v>
                </c:pt>
                <c:pt idx="655">
                  <c:v>14.192</c:v>
                </c:pt>
                <c:pt idx="656">
                  <c:v>-12.271</c:v>
                </c:pt>
                <c:pt idx="657">
                  <c:v>-11.273</c:v>
                </c:pt>
                <c:pt idx="658">
                  <c:v>-3.82</c:v>
                </c:pt>
                <c:pt idx="659">
                  <c:v>-7.882</c:v>
                </c:pt>
                <c:pt idx="660">
                  <c:v>-6.221</c:v>
                </c:pt>
                <c:pt idx="661">
                  <c:v>-7.491</c:v>
                </c:pt>
                <c:pt idx="662">
                  <c:v>-3.179</c:v>
                </c:pt>
                <c:pt idx="663">
                  <c:v>-1.799</c:v>
                </c:pt>
                <c:pt idx="664">
                  <c:v>-1.82</c:v>
                </c:pt>
                <c:pt idx="665">
                  <c:v>-3.221</c:v>
                </c:pt>
                <c:pt idx="666">
                  <c:v>-7.765</c:v>
                </c:pt>
                <c:pt idx="667">
                  <c:v>-4.758</c:v>
                </c:pt>
                <c:pt idx="668">
                  <c:v>-14.235</c:v>
                </c:pt>
                <c:pt idx="669">
                  <c:v>-5.616999999999999</c:v>
                </c:pt>
                <c:pt idx="670">
                  <c:v>-2.719</c:v>
                </c:pt>
                <c:pt idx="671">
                  <c:v>-6.563999999999999</c:v>
                </c:pt>
                <c:pt idx="672">
                  <c:v>-2.201</c:v>
                </c:pt>
                <c:pt idx="673">
                  <c:v>-8.885</c:v>
                </c:pt>
                <c:pt idx="674">
                  <c:v>-2.121</c:v>
                </c:pt>
                <c:pt idx="675">
                  <c:v>-6.007</c:v>
                </c:pt>
                <c:pt idx="676">
                  <c:v>-7.426</c:v>
                </c:pt>
                <c:pt idx="677">
                  <c:v>-0.687</c:v>
                </c:pt>
                <c:pt idx="678">
                  <c:v>-7.415</c:v>
                </c:pt>
                <c:pt idx="679">
                  <c:v>-4.196999999999999</c:v>
                </c:pt>
                <c:pt idx="680">
                  <c:v>-0.547</c:v>
                </c:pt>
                <c:pt idx="681">
                  <c:v>-6.038</c:v>
                </c:pt>
                <c:pt idx="682">
                  <c:v>-6.909</c:v>
                </c:pt>
                <c:pt idx="683">
                  <c:v>-12.53</c:v>
                </c:pt>
                <c:pt idx="684">
                  <c:v>-8.55</c:v>
                </c:pt>
                <c:pt idx="685">
                  <c:v>-6.215</c:v>
                </c:pt>
                <c:pt idx="686">
                  <c:v>-3.407</c:v>
                </c:pt>
                <c:pt idx="687">
                  <c:v>-7.896999999999999</c:v>
                </c:pt>
                <c:pt idx="688">
                  <c:v>-1.632</c:v>
                </c:pt>
                <c:pt idx="689">
                  <c:v>-8.777</c:v>
                </c:pt>
                <c:pt idx="690">
                  <c:v>-5.108</c:v>
                </c:pt>
                <c:pt idx="691">
                  <c:v>-10.115</c:v>
                </c:pt>
                <c:pt idx="692">
                  <c:v>-1.51</c:v>
                </c:pt>
                <c:pt idx="693">
                  <c:v>-7.374</c:v>
                </c:pt>
                <c:pt idx="694">
                  <c:v>-3.007</c:v>
                </c:pt>
                <c:pt idx="695">
                  <c:v>-6.411</c:v>
                </c:pt>
                <c:pt idx="696">
                  <c:v>-1.932</c:v>
                </c:pt>
                <c:pt idx="697">
                  <c:v>-9.467</c:v>
                </c:pt>
                <c:pt idx="698">
                  <c:v>-7.541</c:v>
                </c:pt>
                <c:pt idx="699">
                  <c:v>-1.666</c:v>
                </c:pt>
                <c:pt idx="700">
                  <c:v>-4.927</c:v>
                </c:pt>
                <c:pt idx="701">
                  <c:v>-4.526</c:v>
                </c:pt>
                <c:pt idx="702">
                  <c:v>-15.257</c:v>
                </c:pt>
                <c:pt idx="703">
                  <c:v>-6.911</c:v>
                </c:pt>
                <c:pt idx="704">
                  <c:v>-1.799</c:v>
                </c:pt>
                <c:pt idx="705">
                  <c:v>5.691999999999999</c:v>
                </c:pt>
                <c:pt idx="706">
                  <c:v>-1.482</c:v>
                </c:pt>
              </c:numCache>
            </c:numRef>
          </c:val>
          <c:smooth val="0"/>
        </c:ser>
        <c:ser>
          <c:idx val="6"/>
          <c:order val="6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Chi2DateFR!$H$1:$H$707</c:f>
              <c:numCache>
                <c:formatCode>General</c:formatCode>
                <c:ptCount val="707"/>
                <c:pt idx="0">
                  <c:v>-0.162</c:v>
                </c:pt>
                <c:pt idx="1">
                  <c:v>-0.296</c:v>
                </c:pt>
                <c:pt idx="2">
                  <c:v>-0.733</c:v>
                </c:pt>
                <c:pt idx="3">
                  <c:v>-0.228</c:v>
                </c:pt>
                <c:pt idx="4">
                  <c:v>-0.111</c:v>
                </c:pt>
                <c:pt idx="5">
                  <c:v>-0.917</c:v>
                </c:pt>
                <c:pt idx="6">
                  <c:v>0.178</c:v>
                </c:pt>
                <c:pt idx="7">
                  <c:v>1.333</c:v>
                </c:pt>
                <c:pt idx="8">
                  <c:v>-0.331</c:v>
                </c:pt>
                <c:pt idx="9">
                  <c:v>-0.005</c:v>
                </c:pt>
                <c:pt idx="10">
                  <c:v>-0.228</c:v>
                </c:pt>
                <c:pt idx="11">
                  <c:v>0.085</c:v>
                </c:pt>
                <c:pt idx="12">
                  <c:v>-1.133</c:v>
                </c:pt>
                <c:pt idx="13">
                  <c:v>-0.001</c:v>
                </c:pt>
                <c:pt idx="14">
                  <c:v>-0.086</c:v>
                </c:pt>
                <c:pt idx="15">
                  <c:v>0.605</c:v>
                </c:pt>
                <c:pt idx="16">
                  <c:v>-1.186</c:v>
                </c:pt>
                <c:pt idx="17">
                  <c:v>-1.456</c:v>
                </c:pt>
                <c:pt idx="18">
                  <c:v>0.149</c:v>
                </c:pt>
                <c:pt idx="19">
                  <c:v>3.299</c:v>
                </c:pt>
                <c:pt idx="20">
                  <c:v>-0.863</c:v>
                </c:pt>
                <c:pt idx="21">
                  <c:v>-1.093</c:v>
                </c:pt>
                <c:pt idx="22">
                  <c:v>-1.456</c:v>
                </c:pt>
                <c:pt idx="23">
                  <c:v>0.429</c:v>
                </c:pt>
                <c:pt idx="24">
                  <c:v>0.119</c:v>
                </c:pt>
                <c:pt idx="25">
                  <c:v>0.646</c:v>
                </c:pt>
                <c:pt idx="26">
                  <c:v>0.188</c:v>
                </c:pt>
                <c:pt idx="27">
                  <c:v>11.552</c:v>
                </c:pt>
                <c:pt idx="28">
                  <c:v>-0.955</c:v>
                </c:pt>
                <c:pt idx="29">
                  <c:v>-0.647</c:v>
                </c:pt>
                <c:pt idx="30">
                  <c:v>3.338</c:v>
                </c:pt>
                <c:pt idx="31">
                  <c:v>0.983</c:v>
                </c:pt>
                <c:pt idx="32">
                  <c:v>-0.368</c:v>
                </c:pt>
                <c:pt idx="33">
                  <c:v>-0.001</c:v>
                </c:pt>
                <c:pt idx="34">
                  <c:v>-1.348</c:v>
                </c:pt>
                <c:pt idx="35">
                  <c:v>-0.028</c:v>
                </c:pt>
                <c:pt idx="36">
                  <c:v>4.026999999999999</c:v>
                </c:pt>
                <c:pt idx="37">
                  <c:v>0.119</c:v>
                </c:pt>
                <c:pt idx="38">
                  <c:v>-1.834</c:v>
                </c:pt>
                <c:pt idx="39">
                  <c:v>-2.482</c:v>
                </c:pt>
                <c:pt idx="40">
                  <c:v>-1.093</c:v>
                </c:pt>
                <c:pt idx="41">
                  <c:v>-0.028</c:v>
                </c:pt>
                <c:pt idx="42">
                  <c:v>0.356</c:v>
                </c:pt>
                <c:pt idx="43">
                  <c:v>4.026999999999999</c:v>
                </c:pt>
                <c:pt idx="44">
                  <c:v>-1.28</c:v>
                </c:pt>
                <c:pt idx="45">
                  <c:v>-0.011</c:v>
                </c:pt>
                <c:pt idx="46">
                  <c:v>-0.564</c:v>
                </c:pt>
                <c:pt idx="47">
                  <c:v>-1.348</c:v>
                </c:pt>
                <c:pt idx="48">
                  <c:v>-1.834</c:v>
                </c:pt>
                <c:pt idx="49">
                  <c:v>-1.726</c:v>
                </c:pt>
                <c:pt idx="50">
                  <c:v>-1.348</c:v>
                </c:pt>
                <c:pt idx="51">
                  <c:v>4.949</c:v>
                </c:pt>
                <c:pt idx="52">
                  <c:v>-0.971</c:v>
                </c:pt>
                <c:pt idx="53">
                  <c:v>-0.015</c:v>
                </c:pt>
                <c:pt idx="54">
                  <c:v>-1.726</c:v>
                </c:pt>
                <c:pt idx="55">
                  <c:v>1.554</c:v>
                </c:pt>
                <c:pt idx="56">
                  <c:v>-0.072</c:v>
                </c:pt>
                <c:pt idx="57">
                  <c:v>-0.331</c:v>
                </c:pt>
                <c:pt idx="58">
                  <c:v>-1.294</c:v>
                </c:pt>
                <c:pt idx="59">
                  <c:v>-0.166</c:v>
                </c:pt>
                <c:pt idx="60">
                  <c:v>0.002</c:v>
                </c:pt>
                <c:pt idx="61">
                  <c:v>0.469</c:v>
                </c:pt>
                <c:pt idx="62">
                  <c:v>0.336</c:v>
                </c:pt>
                <c:pt idx="63">
                  <c:v>-1.672</c:v>
                </c:pt>
                <c:pt idx="64">
                  <c:v>-1.294</c:v>
                </c:pt>
                <c:pt idx="65">
                  <c:v>-1.294</c:v>
                </c:pt>
                <c:pt idx="66">
                  <c:v>-0.91</c:v>
                </c:pt>
                <c:pt idx="67">
                  <c:v>-2.428</c:v>
                </c:pt>
                <c:pt idx="68">
                  <c:v>-2.482</c:v>
                </c:pt>
                <c:pt idx="69">
                  <c:v>-0.108</c:v>
                </c:pt>
                <c:pt idx="70">
                  <c:v>-0.457</c:v>
                </c:pt>
                <c:pt idx="71">
                  <c:v>-3.338999999999999</c:v>
                </c:pt>
                <c:pt idx="72">
                  <c:v>0.469</c:v>
                </c:pt>
                <c:pt idx="73">
                  <c:v>6.066999999999999</c:v>
                </c:pt>
                <c:pt idx="74">
                  <c:v>-0.099</c:v>
                </c:pt>
                <c:pt idx="75">
                  <c:v>-0.91</c:v>
                </c:pt>
                <c:pt idx="76">
                  <c:v>0.026</c:v>
                </c:pt>
                <c:pt idx="77">
                  <c:v>-0.362</c:v>
                </c:pt>
                <c:pt idx="78">
                  <c:v>-0.138</c:v>
                </c:pt>
                <c:pt idx="79">
                  <c:v>0.608</c:v>
                </c:pt>
                <c:pt idx="80">
                  <c:v>-0.15</c:v>
                </c:pt>
                <c:pt idx="81">
                  <c:v>0.336</c:v>
                </c:pt>
                <c:pt idx="82">
                  <c:v>0.122</c:v>
                </c:pt>
                <c:pt idx="83">
                  <c:v>-0.108</c:v>
                </c:pt>
                <c:pt idx="84">
                  <c:v>43.087</c:v>
                </c:pt>
                <c:pt idx="85">
                  <c:v>0.127</c:v>
                </c:pt>
                <c:pt idx="86">
                  <c:v>-1.564</c:v>
                </c:pt>
                <c:pt idx="87">
                  <c:v>0.354</c:v>
                </c:pt>
                <c:pt idx="88">
                  <c:v>0.223</c:v>
                </c:pt>
                <c:pt idx="89">
                  <c:v>0.061</c:v>
                </c:pt>
                <c:pt idx="90">
                  <c:v>1.075</c:v>
                </c:pt>
                <c:pt idx="91">
                  <c:v>-1.78</c:v>
                </c:pt>
                <c:pt idx="92">
                  <c:v>-1.294</c:v>
                </c:pt>
                <c:pt idx="93">
                  <c:v>-0.971</c:v>
                </c:pt>
                <c:pt idx="94">
                  <c:v>-1.186</c:v>
                </c:pt>
                <c:pt idx="95">
                  <c:v>0.716</c:v>
                </c:pt>
                <c:pt idx="96">
                  <c:v>-0.483</c:v>
                </c:pt>
                <c:pt idx="97">
                  <c:v>-0.166</c:v>
                </c:pt>
                <c:pt idx="98">
                  <c:v>0.223</c:v>
                </c:pt>
                <c:pt idx="99">
                  <c:v>-0.028</c:v>
                </c:pt>
                <c:pt idx="100">
                  <c:v>-0.718</c:v>
                </c:pt>
                <c:pt idx="101">
                  <c:v>-4.696</c:v>
                </c:pt>
                <c:pt idx="102">
                  <c:v>-3.831999999999999</c:v>
                </c:pt>
                <c:pt idx="103">
                  <c:v>-1.334</c:v>
                </c:pt>
                <c:pt idx="104">
                  <c:v>0.562</c:v>
                </c:pt>
                <c:pt idx="105">
                  <c:v>0.438</c:v>
                </c:pt>
                <c:pt idx="106">
                  <c:v>25.247</c:v>
                </c:pt>
                <c:pt idx="107">
                  <c:v>-0.355</c:v>
                </c:pt>
                <c:pt idx="108">
                  <c:v>-0.607</c:v>
                </c:pt>
                <c:pt idx="109">
                  <c:v>-0.889</c:v>
                </c:pt>
                <c:pt idx="110">
                  <c:v>0.702</c:v>
                </c:pt>
                <c:pt idx="111">
                  <c:v>0.022</c:v>
                </c:pt>
                <c:pt idx="112">
                  <c:v>-2.104</c:v>
                </c:pt>
                <c:pt idx="113">
                  <c:v>-1.456</c:v>
                </c:pt>
                <c:pt idx="114">
                  <c:v>-1.666</c:v>
                </c:pt>
                <c:pt idx="115">
                  <c:v>-0.91</c:v>
                </c:pt>
                <c:pt idx="116">
                  <c:v>-0.005</c:v>
                </c:pt>
                <c:pt idx="117">
                  <c:v>1.554</c:v>
                </c:pt>
                <c:pt idx="118">
                  <c:v>-0.91</c:v>
                </c:pt>
                <c:pt idx="119">
                  <c:v>-0.605</c:v>
                </c:pt>
                <c:pt idx="120">
                  <c:v>-0.955</c:v>
                </c:pt>
                <c:pt idx="121">
                  <c:v>-1.814</c:v>
                </c:pt>
                <c:pt idx="122">
                  <c:v>-2.482</c:v>
                </c:pt>
                <c:pt idx="123">
                  <c:v>-1.569</c:v>
                </c:pt>
                <c:pt idx="124">
                  <c:v>2.661</c:v>
                </c:pt>
                <c:pt idx="125">
                  <c:v>0.9</c:v>
                </c:pt>
                <c:pt idx="126">
                  <c:v>1.194</c:v>
                </c:pt>
                <c:pt idx="127">
                  <c:v>2.459</c:v>
                </c:pt>
                <c:pt idx="128">
                  <c:v>-0.236</c:v>
                </c:pt>
                <c:pt idx="129">
                  <c:v>-1.256</c:v>
                </c:pt>
                <c:pt idx="130">
                  <c:v>-1.554</c:v>
                </c:pt>
                <c:pt idx="131">
                  <c:v>-0.923</c:v>
                </c:pt>
                <c:pt idx="132">
                  <c:v>-1.642</c:v>
                </c:pt>
                <c:pt idx="133">
                  <c:v>-3.029</c:v>
                </c:pt>
                <c:pt idx="134">
                  <c:v>-1.28</c:v>
                </c:pt>
                <c:pt idx="135">
                  <c:v>-1.554</c:v>
                </c:pt>
                <c:pt idx="136">
                  <c:v>-1.912</c:v>
                </c:pt>
                <c:pt idx="137">
                  <c:v>0.759</c:v>
                </c:pt>
                <c:pt idx="138">
                  <c:v>-0.069</c:v>
                </c:pt>
                <c:pt idx="139">
                  <c:v>-0.043</c:v>
                </c:pt>
                <c:pt idx="140">
                  <c:v>0.702</c:v>
                </c:pt>
                <c:pt idx="141">
                  <c:v>0.103</c:v>
                </c:pt>
                <c:pt idx="142">
                  <c:v>-0.37</c:v>
                </c:pt>
                <c:pt idx="143">
                  <c:v>-3.334999999999999</c:v>
                </c:pt>
                <c:pt idx="144">
                  <c:v>0.013</c:v>
                </c:pt>
                <c:pt idx="145">
                  <c:v>-1.381</c:v>
                </c:pt>
                <c:pt idx="146">
                  <c:v>0.289</c:v>
                </c:pt>
                <c:pt idx="147">
                  <c:v>0.032</c:v>
                </c:pt>
                <c:pt idx="148">
                  <c:v>-0.955</c:v>
                </c:pt>
                <c:pt idx="149">
                  <c:v>0.224</c:v>
                </c:pt>
                <c:pt idx="150">
                  <c:v>-0.134</c:v>
                </c:pt>
                <c:pt idx="151">
                  <c:v>-0.497</c:v>
                </c:pt>
                <c:pt idx="152">
                  <c:v>-1.511</c:v>
                </c:pt>
                <c:pt idx="153">
                  <c:v>-1.642</c:v>
                </c:pt>
                <c:pt idx="154">
                  <c:v>-0.144</c:v>
                </c:pt>
                <c:pt idx="155">
                  <c:v>-0.042</c:v>
                </c:pt>
                <c:pt idx="156">
                  <c:v>-2.926</c:v>
                </c:pt>
                <c:pt idx="157">
                  <c:v>-3.94</c:v>
                </c:pt>
                <c:pt idx="158">
                  <c:v>-1.254</c:v>
                </c:pt>
                <c:pt idx="159">
                  <c:v>-1.142</c:v>
                </c:pt>
                <c:pt idx="160">
                  <c:v>-4.588</c:v>
                </c:pt>
                <c:pt idx="161">
                  <c:v>-3.292</c:v>
                </c:pt>
                <c:pt idx="162">
                  <c:v>-0.928</c:v>
                </c:pt>
                <c:pt idx="163">
                  <c:v>0.082</c:v>
                </c:pt>
                <c:pt idx="164">
                  <c:v>-1.047</c:v>
                </c:pt>
                <c:pt idx="165">
                  <c:v>-0.444</c:v>
                </c:pt>
                <c:pt idx="166">
                  <c:v>-5.994</c:v>
                </c:pt>
                <c:pt idx="167">
                  <c:v>-5.021</c:v>
                </c:pt>
                <c:pt idx="168">
                  <c:v>-3.022</c:v>
                </c:pt>
                <c:pt idx="169">
                  <c:v>-4.21</c:v>
                </c:pt>
                <c:pt idx="170">
                  <c:v>-0.959</c:v>
                </c:pt>
                <c:pt idx="171">
                  <c:v>-0.853</c:v>
                </c:pt>
                <c:pt idx="172">
                  <c:v>-5.237</c:v>
                </c:pt>
                <c:pt idx="173">
                  <c:v>-3.08</c:v>
                </c:pt>
                <c:pt idx="174">
                  <c:v>2.078</c:v>
                </c:pt>
                <c:pt idx="175">
                  <c:v>-2.012</c:v>
                </c:pt>
                <c:pt idx="176">
                  <c:v>-1.472</c:v>
                </c:pt>
                <c:pt idx="177">
                  <c:v>-2.377</c:v>
                </c:pt>
                <c:pt idx="178">
                  <c:v>-1.17</c:v>
                </c:pt>
                <c:pt idx="179">
                  <c:v>-3.287</c:v>
                </c:pt>
                <c:pt idx="180">
                  <c:v>-0.257</c:v>
                </c:pt>
                <c:pt idx="181">
                  <c:v>-2.246</c:v>
                </c:pt>
                <c:pt idx="182">
                  <c:v>-2.977</c:v>
                </c:pt>
                <c:pt idx="183">
                  <c:v>-3.562</c:v>
                </c:pt>
                <c:pt idx="184">
                  <c:v>-0.3</c:v>
                </c:pt>
                <c:pt idx="185">
                  <c:v>-4.534</c:v>
                </c:pt>
                <c:pt idx="186">
                  <c:v>0.058</c:v>
                </c:pt>
                <c:pt idx="187">
                  <c:v>-4.534</c:v>
                </c:pt>
                <c:pt idx="188">
                  <c:v>-0.559</c:v>
                </c:pt>
                <c:pt idx="189">
                  <c:v>-2.374</c:v>
                </c:pt>
                <c:pt idx="190">
                  <c:v>-2.212</c:v>
                </c:pt>
                <c:pt idx="191">
                  <c:v>-1.764</c:v>
                </c:pt>
                <c:pt idx="192">
                  <c:v>-3.391</c:v>
                </c:pt>
                <c:pt idx="193">
                  <c:v>-3.338999999999999</c:v>
                </c:pt>
                <c:pt idx="194">
                  <c:v>-5.399</c:v>
                </c:pt>
                <c:pt idx="195">
                  <c:v>2.491</c:v>
                </c:pt>
                <c:pt idx="196">
                  <c:v>-1.715</c:v>
                </c:pt>
                <c:pt idx="197">
                  <c:v>-2.421</c:v>
                </c:pt>
                <c:pt idx="198">
                  <c:v>-2.869</c:v>
                </c:pt>
                <c:pt idx="199">
                  <c:v>-4.616999999999999</c:v>
                </c:pt>
                <c:pt idx="200">
                  <c:v>-5.493</c:v>
                </c:pt>
                <c:pt idx="201">
                  <c:v>0.0</c:v>
                </c:pt>
                <c:pt idx="202">
                  <c:v>-3.644</c:v>
                </c:pt>
                <c:pt idx="203">
                  <c:v>-3.895</c:v>
                </c:pt>
                <c:pt idx="204">
                  <c:v>-6.351</c:v>
                </c:pt>
                <c:pt idx="205">
                  <c:v>-2.426</c:v>
                </c:pt>
                <c:pt idx="206">
                  <c:v>667.005</c:v>
                </c:pt>
                <c:pt idx="207">
                  <c:v>0.144</c:v>
                </c:pt>
                <c:pt idx="208">
                  <c:v>0.392</c:v>
                </c:pt>
                <c:pt idx="209">
                  <c:v>-1.029</c:v>
                </c:pt>
                <c:pt idx="210">
                  <c:v>-0.505</c:v>
                </c:pt>
                <c:pt idx="211">
                  <c:v>-0.084</c:v>
                </c:pt>
                <c:pt idx="212">
                  <c:v>-4.383999999999999</c:v>
                </c:pt>
                <c:pt idx="213">
                  <c:v>-0.002</c:v>
                </c:pt>
                <c:pt idx="214">
                  <c:v>0.124</c:v>
                </c:pt>
                <c:pt idx="215">
                  <c:v>-1.376</c:v>
                </c:pt>
                <c:pt idx="216">
                  <c:v>-1.139</c:v>
                </c:pt>
                <c:pt idx="217">
                  <c:v>1.967</c:v>
                </c:pt>
                <c:pt idx="218">
                  <c:v>-0.647</c:v>
                </c:pt>
                <c:pt idx="219">
                  <c:v>0.411</c:v>
                </c:pt>
                <c:pt idx="220">
                  <c:v>-0.275</c:v>
                </c:pt>
                <c:pt idx="221">
                  <c:v>-3.994</c:v>
                </c:pt>
                <c:pt idx="222">
                  <c:v>-0.01</c:v>
                </c:pt>
                <c:pt idx="223">
                  <c:v>-2.012</c:v>
                </c:pt>
                <c:pt idx="224">
                  <c:v>-0.424</c:v>
                </c:pt>
                <c:pt idx="225">
                  <c:v>-2.482</c:v>
                </c:pt>
                <c:pt idx="226">
                  <c:v>-2.644</c:v>
                </c:pt>
                <c:pt idx="227">
                  <c:v>-1.376</c:v>
                </c:pt>
                <c:pt idx="228">
                  <c:v>-2.428</c:v>
                </c:pt>
                <c:pt idx="229">
                  <c:v>-1.139</c:v>
                </c:pt>
                <c:pt idx="230">
                  <c:v>-3.831999999999999</c:v>
                </c:pt>
                <c:pt idx="231">
                  <c:v>-1.079</c:v>
                </c:pt>
                <c:pt idx="232">
                  <c:v>-2.644</c:v>
                </c:pt>
                <c:pt idx="233">
                  <c:v>-0.222</c:v>
                </c:pt>
                <c:pt idx="234">
                  <c:v>-3.562</c:v>
                </c:pt>
                <c:pt idx="235">
                  <c:v>-3.454</c:v>
                </c:pt>
                <c:pt idx="236">
                  <c:v>-0.733</c:v>
                </c:pt>
                <c:pt idx="237">
                  <c:v>0.003</c:v>
                </c:pt>
                <c:pt idx="238">
                  <c:v>-0.128</c:v>
                </c:pt>
                <c:pt idx="239">
                  <c:v>-0.523</c:v>
                </c:pt>
                <c:pt idx="240">
                  <c:v>-0.523</c:v>
                </c:pt>
                <c:pt idx="241">
                  <c:v>-0.91</c:v>
                </c:pt>
                <c:pt idx="242">
                  <c:v>-0.733</c:v>
                </c:pt>
                <c:pt idx="243">
                  <c:v>-0.917</c:v>
                </c:pt>
                <c:pt idx="244">
                  <c:v>-1.28</c:v>
                </c:pt>
                <c:pt idx="245">
                  <c:v>-2.374</c:v>
                </c:pt>
                <c:pt idx="246">
                  <c:v>-2.914</c:v>
                </c:pt>
                <c:pt idx="247">
                  <c:v>-1.564</c:v>
                </c:pt>
                <c:pt idx="248">
                  <c:v>-0.196</c:v>
                </c:pt>
                <c:pt idx="249">
                  <c:v>-1.618</c:v>
                </c:pt>
                <c:pt idx="250">
                  <c:v>-0.368</c:v>
                </c:pt>
                <c:pt idx="251">
                  <c:v>-2.482</c:v>
                </c:pt>
                <c:pt idx="252">
                  <c:v>-2.428</c:v>
                </c:pt>
                <c:pt idx="253">
                  <c:v>-0.777</c:v>
                </c:pt>
                <c:pt idx="254">
                  <c:v>-1.047</c:v>
                </c:pt>
                <c:pt idx="255">
                  <c:v>-0.089</c:v>
                </c:pt>
                <c:pt idx="256">
                  <c:v>0.085</c:v>
                </c:pt>
                <c:pt idx="257">
                  <c:v>-0.015</c:v>
                </c:pt>
                <c:pt idx="258">
                  <c:v>-0.001</c:v>
                </c:pt>
                <c:pt idx="259">
                  <c:v>-0.733</c:v>
                </c:pt>
                <c:pt idx="260">
                  <c:v>-0.863</c:v>
                </c:pt>
                <c:pt idx="261">
                  <c:v>0.223</c:v>
                </c:pt>
                <c:pt idx="262">
                  <c:v>-2.05</c:v>
                </c:pt>
                <c:pt idx="263">
                  <c:v>-0.865</c:v>
                </c:pt>
                <c:pt idx="264">
                  <c:v>-2.32</c:v>
                </c:pt>
                <c:pt idx="265">
                  <c:v>0.041</c:v>
                </c:pt>
                <c:pt idx="266">
                  <c:v>-0.173</c:v>
                </c:pt>
                <c:pt idx="267">
                  <c:v>-1.726</c:v>
                </c:pt>
                <c:pt idx="268">
                  <c:v>-1.402</c:v>
                </c:pt>
                <c:pt idx="269">
                  <c:v>-2.428</c:v>
                </c:pt>
                <c:pt idx="270">
                  <c:v>-2.158</c:v>
                </c:pt>
                <c:pt idx="271">
                  <c:v>-0.042</c:v>
                </c:pt>
                <c:pt idx="272">
                  <c:v>-0.248</c:v>
                </c:pt>
                <c:pt idx="273">
                  <c:v>-0.196</c:v>
                </c:pt>
                <c:pt idx="274">
                  <c:v>-0.483</c:v>
                </c:pt>
                <c:pt idx="275">
                  <c:v>-2.914</c:v>
                </c:pt>
                <c:pt idx="276">
                  <c:v>-1.78</c:v>
                </c:pt>
                <c:pt idx="277">
                  <c:v>-2.104</c:v>
                </c:pt>
                <c:pt idx="278">
                  <c:v>-2.374</c:v>
                </c:pt>
                <c:pt idx="279">
                  <c:v>0.156</c:v>
                </c:pt>
                <c:pt idx="280">
                  <c:v>2.211</c:v>
                </c:pt>
                <c:pt idx="281">
                  <c:v>-0.261</c:v>
                </c:pt>
                <c:pt idx="282">
                  <c:v>0.013</c:v>
                </c:pt>
                <c:pt idx="283">
                  <c:v>-2.752</c:v>
                </c:pt>
                <c:pt idx="284">
                  <c:v>-0.69</c:v>
                </c:pt>
                <c:pt idx="285">
                  <c:v>-2.59</c:v>
                </c:pt>
                <c:pt idx="286">
                  <c:v>-1.564</c:v>
                </c:pt>
                <c:pt idx="287">
                  <c:v>-1.51</c:v>
                </c:pt>
                <c:pt idx="288">
                  <c:v>0.085</c:v>
                </c:pt>
                <c:pt idx="289">
                  <c:v>-0.444</c:v>
                </c:pt>
                <c:pt idx="290">
                  <c:v>-1.564</c:v>
                </c:pt>
                <c:pt idx="291">
                  <c:v>-0.015</c:v>
                </c:pt>
                <c:pt idx="292">
                  <c:v>-2.212</c:v>
                </c:pt>
                <c:pt idx="293">
                  <c:v>-1.51</c:v>
                </c:pt>
                <c:pt idx="294">
                  <c:v>-1.348</c:v>
                </c:pt>
                <c:pt idx="295">
                  <c:v>-0.086</c:v>
                </c:pt>
                <c:pt idx="296">
                  <c:v>-0.011</c:v>
                </c:pt>
                <c:pt idx="297">
                  <c:v>-0.489</c:v>
                </c:pt>
                <c:pt idx="298">
                  <c:v>3.875</c:v>
                </c:pt>
                <c:pt idx="299">
                  <c:v>-0.865</c:v>
                </c:pt>
                <c:pt idx="300">
                  <c:v>-0.483</c:v>
                </c:pt>
                <c:pt idx="301">
                  <c:v>0.014</c:v>
                </c:pt>
                <c:pt idx="302">
                  <c:v>-0.005</c:v>
                </c:pt>
                <c:pt idx="303">
                  <c:v>0.469</c:v>
                </c:pt>
                <c:pt idx="304">
                  <c:v>-0.483</c:v>
                </c:pt>
                <c:pt idx="305">
                  <c:v>-0.777</c:v>
                </c:pt>
                <c:pt idx="306">
                  <c:v>-1.672</c:v>
                </c:pt>
                <c:pt idx="307">
                  <c:v>-0.111</c:v>
                </c:pt>
                <c:pt idx="308">
                  <c:v>-0.69</c:v>
                </c:pt>
                <c:pt idx="309">
                  <c:v>-1.51</c:v>
                </c:pt>
                <c:pt idx="310">
                  <c:v>0.534</c:v>
                </c:pt>
                <c:pt idx="311">
                  <c:v>-2.32</c:v>
                </c:pt>
                <c:pt idx="312">
                  <c:v>1.809</c:v>
                </c:pt>
                <c:pt idx="313">
                  <c:v>-2.05</c:v>
                </c:pt>
                <c:pt idx="314">
                  <c:v>0.0</c:v>
                </c:pt>
                <c:pt idx="315">
                  <c:v>1.025</c:v>
                </c:pt>
                <c:pt idx="316">
                  <c:v>0.127</c:v>
                </c:pt>
                <c:pt idx="317">
                  <c:v>1.117</c:v>
                </c:pt>
                <c:pt idx="318">
                  <c:v>-1.376</c:v>
                </c:pt>
                <c:pt idx="319">
                  <c:v>-1.888</c:v>
                </c:pt>
                <c:pt idx="320">
                  <c:v>-2.968</c:v>
                </c:pt>
                <c:pt idx="321">
                  <c:v>-1.52</c:v>
                </c:pt>
                <c:pt idx="322">
                  <c:v>-0.91</c:v>
                </c:pt>
                <c:pt idx="323">
                  <c:v>-0.069</c:v>
                </c:pt>
                <c:pt idx="324">
                  <c:v>-0.413</c:v>
                </c:pt>
                <c:pt idx="325">
                  <c:v>-2.752</c:v>
                </c:pt>
                <c:pt idx="326">
                  <c:v>0.052</c:v>
                </c:pt>
                <c:pt idx="327">
                  <c:v>-0.15</c:v>
                </c:pt>
                <c:pt idx="328">
                  <c:v>-2.59</c:v>
                </c:pt>
                <c:pt idx="329">
                  <c:v>-1.617</c:v>
                </c:pt>
                <c:pt idx="330">
                  <c:v>-4.75</c:v>
                </c:pt>
                <c:pt idx="331">
                  <c:v>-3.022</c:v>
                </c:pt>
                <c:pt idx="332">
                  <c:v>-3.184</c:v>
                </c:pt>
                <c:pt idx="333">
                  <c:v>-2.806</c:v>
                </c:pt>
                <c:pt idx="334">
                  <c:v>-3.508</c:v>
                </c:pt>
                <c:pt idx="335">
                  <c:v>-1.666</c:v>
                </c:pt>
                <c:pt idx="336">
                  <c:v>0.858</c:v>
                </c:pt>
                <c:pt idx="337">
                  <c:v>-0.647</c:v>
                </c:pt>
                <c:pt idx="338">
                  <c:v>-2.428</c:v>
                </c:pt>
                <c:pt idx="339">
                  <c:v>-4.263999999999999</c:v>
                </c:pt>
                <c:pt idx="340">
                  <c:v>-0.485</c:v>
                </c:pt>
                <c:pt idx="341">
                  <c:v>-0.27</c:v>
                </c:pt>
                <c:pt idx="342">
                  <c:v>0.824</c:v>
                </c:pt>
                <c:pt idx="343">
                  <c:v>-1.186</c:v>
                </c:pt>
                <c:pt idx="344">
                  <c:v>-2.104</c:v>
                </c:pt>
                <c:pt idx="345">
                  <c:v>-0.647</c:v>
                </c:pt>
                <c:pt idx="346">
                  <c:v>-1.715</c:v>
                </c:pt>
                <c:pt idx="347">
                  <c:v>0.003</c:v>
                </c:pt>
                <c:pt idx="348">
                  <c:v>-1.001</c:v>
                </c:pt>
                <c:pt idx="349">
                  <c:v>-0.818</c:v>
                </c:pt>
                <c:pt idx="350">
                  <c:v>-1.424</c:v>
                </c:pt>
                <c:pt idx="351">
                  <c:v>0.0</c:v>
                </c:pt>
                <c:pt idx="352">
                  <c:v>-1.28</c:v>
                </c:pt>
                <c:pt idx="353">
                  <c:v>-0.222</c:v>
                </c:pt>
                <c:pt idx="354">
                  <c:v>-0.821</c:v>
                </c:pt>
                <c:pt idx="355">
                  <c:v>-2.752</c:v>
                </c:pt>
                <c:pt idx="356">
                  <c:v>-0.523</c:v>
                </c:pt>
                <c:pt idx="357">
                  <c:v>-0.47</c:v>
                </c:pt>
                <c:pt idx="358">
                  <c:v>-1.511</c:v>
                </c:pt>
                <c:pt idx="359">
                  <c:v>-0.173</c:v>
                </c:pt>
                <c:pt idx="360">
                  <c:v>-0.15</c:v>
                </c:pt>
                <c:pt idx="361">
                  <c:v>-0.303</c:v>
                </c:pt>
                <c:pt idx="362">
                  <c:v>-1.28</c:v>
                </c:pt>
                <c:pt idx="363">
                  <c:v>1.629</c:v>
                </c:pt>
                <c:pt idx="364">
                  <c:v>-0.605</c:v>
                </c:pt>
                <c:pt idx="365">
                  <c:v>-0.564</c:v>
                </c:pt>
                <c:pt idx="366">
                  <c:v>-2.644</c:v>
                </c:pt>
                <c:pt idx="367">
                  <c:v>-0.733</c:v>
                </c:pt>
                <c:pt idx="368">
                  <c:v>-1.715</c:v>
                </c:pt>
                <c:pt idx="369">
                  <c:v>-0.072</c:v>
                </c:pt>
                <c:pt idx="370">
                  <c:v>-0.605</c:v>
                </c:pt>
                <c:pt idx="371">
                  <c:v>-0.91</c:v>
                </c:pt>
                <c:pt idx="372">
                  <c:v>5.431</c:v>
                </c:pt>
                <c:pt idx="373">
                  <c:v>-1.618</c:v>
                </c:pt>
                <c:pt idx="374">
                  <c:v>-3.4</c:v>
                </c:pt>
                <c:pt idx="375">
                  <c:v>-1.139</c:v>
                </c:pt>
                <c:pt idx="376">
                  <c:v>-0.699</c:v>
                </c:pt>
                <c:pt idx="377">
                  <c:v>-0.056</c:v>
                </c:pt>
                <c:pt idx="378">
                  <c:v>-0.016</c:v>
                </c:pt>
                <c:pt idx="379">
                  <c:v>0.103</c:v>
                </c:pt>
                <c:pt idx="380">
                  <c:v>0.379</c:v>
                </c:pt>
                <c:pt idx="381">
                  <c:v>-2.59</c:v>
                </c:pt>
                <c:pt idx="382">
                  <c:v>-0.005</c:v>
                </c:pt>
                <c:pt idx="383">
                  <c:v>-0.056</c:v>
                </c:pt>
                <c:pt idx="384">
                  <c:v>-2.59</c:v>
                </c:pt>
                <c:pt idx="385">
                  <c:v>-2.914</c:v>
                </c:pt>
                <c:pt idx="386">
                  <c:v>-0.173</c:v>
                </c:pt>
                <c:pt idx="387">
                  <c:v>-2.428</c:v>
                </c:pt>
                <c:pt idx="388">
                  <c:v>-1.942</c:v>
                </c:pt>
                <c:pt idx="389">
                  <c:v>-2.266</c:v>
                </c:pt>
                <c:pt idx="390">
                  <c:v>-3.184</c:v>
                </c:pt>
                <c:pt idx="391">
                  <c:v>-0.222</c:v>
                </c:pt>
                <c:pt idx="392">
                  <c:v>-0.222</c:v>
                </c:pt>
                <c:pt idx="393">
                  <c:v>-0.166</c:v>
                </c:pt>
                <c:pt idx="394">
                  <c:v>-0.955</c:v>
                </c:pt>
                <c:pt idx="395">
                  <c:v>-1.715</c:v>
                </c:pt>
                <c:pt idx="396">
                  <c:v>-1.296</c:v>
                </c:pt>
                <c:pt idx="397">
                  <c:v>-0.248</c:v>
                </c:pt>
                <c:pt idx="398">
                  <c:v>-3.67</c:v>
                </c:pt>
                <c:pt idx="399">
                  <c:v>0.127</c:v>
                </c:pt>
                <c:pt idx="400">
                  <c:v>-0.056</c:v>
                </c:pt>
                <c:pt idx="401">
                  <c:v>0.013</c:v>
                </c:pt>
                <c:pt idx="402">
                  <c:v>-1.888</c:v>
                </c:pt>
                <c:pt idx="403">
                  <c:v>-5.453</c:v>
                </c:pt>
                <c:pt idx="404">
                  <c:v>-2.163</c:v>
                </c:pt>
                <c:pt idx="405">
                  <c:v>-0.701</c:v>
                </c:pt>
                <c:pt idx="406">
                  <c:v>-0.019</c:v>
                </c:pt>
                <c:pt idx="407">
                  <c:v>-2.266</c:v>
                </c:pt>
                <c:pt idx="408">
                  <c:v>0.141</c:v>
                </c:pt>
                <c:pt idx="409">
                  <c:v>-0.559</c:v>
                </c:pt>
                <c:pt idx="410">
                  <c:v>-0.424</c:v>
                </c:pt>
                <c:pt idx="411">
                  <c:v>-1.617</c:v>
                </c:pt>
                <c:pt idx="412">
                  <c:v>-3.886</c:v>
                </c:pt>
                <c:pt idx="413">
                  <c:v>-0.019</c:v>
                </c:pt>
                <c:pt idx="414">
                  <c:v>-2.59</c:v>
                </c:pt>
                <c:pt idx="415">
                  <c:v>-0.457</c:v>
                </c:pt>
                <c:pt idx="416">
                  <c:v>0.022</c:v>
                </c:pt>
                <c:pt idx="417">
                  <c:v>-0.889</c:v>
                </c:pt>
                <c:pt idx="418">
                  <c:v>0.0</c:v>
                </c:pt>
                <c:pt idx="419">
                  <c:v>-1.376</c:v>
                </c:pt>
                <c:pt idx="420">
                  <c:v>-0.368</c:v>
                </c:pt>
                <c:pt idx="421">
                  <c:v>0.469</c:v>
                </c:pt>
                <c:pt idx="422">
                  <c:v>-2.86</c:v>
                </c:pt>
                <c:pt idx="423">
                  <c:v>0.061</c:v>
                </c:pt>
                <c:pt idx="424">
                  <c:v>-0.564</c:v>
                </c:pt>
                <c:pt idx="425">
                  <c:v>0.712</c:v>
                </c:pt>
                <c:pt idx="426">
                  <c:v>-0.303</c:v>
                </c:pt>
                <c:pt idx="427">
                  <c:v>-0.923</c:v>
                </c:pt>
                <c:pt idx="428">
                  <c:v>-0.002</c:v>
                </c:pt>
                <c:pt idx="429">
                  <c:v>0.007</c:v>
                </c:pt>
                <c:pt idx="430">
                  <c:v>13.723</c:v>
                </c:pt>
                <c:pt idx="431">
                  <c:v>0.032</c:v>
                </c:pt>
                <c:pt idx="432">
                  <c:v>-0.424</c:v>
                </c:pt>
                <c:pt idx="433">
                  <c:v>0.188</c:v>
                </c:pt>
                <c:pt idx="434">
                  <c:v>-0.089</c:v>
                </c:pt>
                <c:pt idx="435">
                  <c:v>-2.212</c:v>
                </c:pt>
                <c:pt idx="436">
                  <c:v>-0.116</c:v>
                </c:pt>
                <c:pt idx="437">
                  <c:v>-1.472</c:v>
                </c:pt>
                <c:pt idx="438">
                  <c:v>-0.699</c:v>
                </c:pt>
                <c:pt idx="439">
                  <c:v>-1.715</c:v>
                </c:pt>
                <c:pt idx="440">
                  <c:v>-0.042</c:v>
                </c:pt>
                <c:pt idx="441">
                  <c:v>3.334999999999999</c:v>
                </c:pt>
                <c:pt idx="442">
                  <c:v>-1.28</c:v>
                </c:pt>
                <c:pt idx="443">
                  <c:v>-0.128</c:v>
                </c:pt>
                <c:pt idx="444">
                  <c:v>0.022</c:v>
                </c:pt>
                <c:pt idx="445">
                  <c:v>-0.699</c:v>
                </c:pt>
                <c:pt idx="446">
                  <c:v>7.281</c:v>
                </c:pt>
                <c:pt idx="447">
                  <c:v>0.156</c:v>
                </c:pt>
                <c:pt idx="448">
                  <c:v>0.188</c:v>
                </c:pt>
                <c:pt idx="449">
                  <c:v>-0.303</c:v>
                </c:pt>
                <c:pt idx="450">
                  <c:v>1.682</c:v>
                </c:pt>
                <c:pt idx="451">
                  <c:v>-0.406</c:v>
                </c:pt>
                <c:pt idx="452">
                  <c:v>-2.32</c:v>
                </c:pt>
                <c:pt idx="453">
                  <c:v>0.026</c:v>
                </c:pt>
                <c:pt idx="454">
                  <c:v>-0.331</c:v>
                </c:pt>
                <c:pt idx="455">
                  <c:v>3.441</c:v>
                </c:pt>
                <c:pt idx="456">
                  <c:v>-1.001</c:v>
                </c:pt>
                <c:pt idx="457">
                  <c:v>-1.139</c:v>
                </c:pt>
                <c:pt idx="458">
                  <c:v>-1.814</c:v>
                </c:pt>
                <c:pt idx="459">
                  <c:v>-2.428</c:v>
                </c:pt>
                <c:pt idx="460">
                  <c:v>-3.292</c:v>
                </c:pt>
                <c:pt idx="461">
                  <c:v>-0.393</c:v>
                </c:pt>
                <c:pt idx="462">
                  <c:v>-2.05</c:v>
                </c:pt>
                <c:pt idx="463">
                  <c:v>-2.374</c:v>
                </c:pt>
                <c:pt idx="464">
                  <c:v>-2.536</c:v>
                </c:pt>
                <c:pt idx="465">
                  <c:v>-1.294</c:v>
                </c:pt>
                <c:pt idx="466">
                  <c:v>-1.328</c:v>
                </c:pt>
                <c:pt idx="467">
                  <c:v>-3.022</c:v>
                </c:pt>
                <c:pt idx="468">
                  <c:v>-1.001</c:v>
                </c:pt>
                <c:pt idx="469">
                  <c:v>-2.536</c:v>
                </c:pt>
                <c:pt idx="470">
                  <c:v>-1.996</c:v>
                </c:pt>
                <c:pt idx="471">
                  <c:v>-0.91</c:v>
                </c:pt>
                <c:pt idx="472">
                  <c:v>-2.698</c:v>
                </c:pt>
                <c:pt idx="473">
                  <c:v>0.013</c:v>
                </c:pt>
                <c:pt idx="474">
                  <c:v>-0.699</c:v>
                </c:pt>
                <c:pt idx="475">
                  <c:v>0.411</c:v>
                </c:pt>
                <c:pt idx="476">
                  <c:v>4.589</c:v>
                </c:pt>
                <c:pt idx="477">
                  <c:v>1.025</c:v>
                </c:pt>
                <c:pt idx="478">
                  <c:v>-0.362</c:v>
                </c:pt>
                <c:pt idx="479">
                  <c:v>-0.222</c:v>
                </c:pt>
                <c:pt idx="480">
                  <c:v>-3.184</c:v>
                </c:pt>
                <c:pt idx="481">
                  <c:v>-0.332</c:v>
                </c:pt>
                <c:pt idx="482">
                  <c:v>-0.605</c:v>
                </c:pt>
                <c:pt idx="483">
                  <c:v>3.14</c:v>
                </c:pt>
                <c:pt idx="484">
                  <c:v>-2.517</c:v>
                </c:pt>
                <c:pt idx="485">
                  <c:v>-3.778</c:v>
                </c:pt>
                <c:pt idx="486">
                  <c:v>0.27</c:v>
                </c:pt>
                <c:pt idx="487">
                  <c:v>-2.806</c:v>
                </c:pt>
                <c:pt idx="488">
                  <c:v>-3.346</c:v>
                </c:pt>
                <c:pt idx="489">
                  <c:v>-0.214</c:v>
                </c:pt>
                <c:pt idx="490">
                  <c:v>-2.968</c:v>
                </c:pt>
                <c:pt idx="491">
                  <c:v>-3.346</c:v>
                </c:pt>
                <c:pt idx="492">
                  <c:v>-4.318</c:v>
                </c:pt>
                <c:pt idx="493">
                  <c:v>-1.834</c:v>
                </c:pt>
                <c:pt idx="494">
                  <c:v>-1.863</c:v>
                </c:pt>
                <c:pt idx="495">
                  <c:v>-0.955</c:v>
                </c:pt>
                <c:pt idx="496">
                  <c:v>-3.508</c:v>
                </c:pt>
                <c:pt idx="497">
                  <c:v>-4.318</c:v>
                </c:pt>
                <c:pt idx="498">
                  <c:v>-4.859</c:v>
                </c:pt>
                <c:pt idx="499">
                  <c:v>-0.069</c:v>
                </c:pt>
                <c:pt idx="500">
                  <c:v>-3.022</c:v>
                </c:pt>
                <c:pt idx="501">
                  <c:v>-0.695</c:v>
                </c:pt>
                <c:pt idx="502">
                  <c:v>-2.721</c:v>
                </c:pt>
                <c:pt idx="503">
                  <c:v>-0.127</c:v>
                </c:pt>
                <c:pt idx="504">
                  <c:v>-4.913</c:v>
                </c:pt>
                <c:pt idx="505">
                  <c:v>-0.995</c:v>
                </c:pt>
                <c:pt idx="506">
                  <c:v>1.586</c:v>
                </c:pt>
                <c:pt idx="507">
                  <c:v>-2.824</c:v>
                </c:pt>
                <c:pt idx="508">
                  <c:v>-0.812</c:v>
                </c:pt>
                <c:pt idx="509">
                  <c:v>-5.175</c:v>
                </c:pt>
                <c:pt idx="510">
                  <c:v>-5.94</c:v>
                </c:pt>
                <c:pt idx="511">
                  <c:v>-4.21</c:v>
                </c:pt>
                <c:pt idx="512">
                  <c:v>-0.853</c:v>
                </c:pt>
                <c:pt idx="513">
                  <c:v>-1.511</c:v>
                </c:pt>
                <c:pt idx="514">
                  <c:v>-1.338</c:v>
                </c:pt>
                <c:pt idx="515">
                  <c:v>-0.928</c:v>
                </c:pt>
                <c:pt idx="516">
                  <c:v>1.679</c:v>
                </c:pt>
                <c:pt idx="517">
                  <c:v>0.89</c:v>
                </c:pt>
                <c:pt idx="518">
                  <c:v>-2.012</c:v>
                </c:pt>
                <c:pt idx="519">
                  <c:v>0.0</c:v>
                </c:pt>
                <c:pt idx="520">
                  <c:v>-0.592</c:v>
                </c:pt>
                <c:pt idx="521">
                  <c:v>-2.752</c:v>
                </c:pt>
                <c:pt idx="522">
                  <c:v>-2.314</c:v>
                </c:pt>
                <c:pt idx="523">
                  <c:v>-0.005</c:v>
                </c:pt>
                <c:pt idx="524">
                  <c:v>-3.13</c:v>
                </c:pt>
                <c:pt idx="525">
                  <c:v>-0.128</c:v>
                </c:pt>
                <c:pt idx="526">
                  <c:v>0.178</c:v>
                </c:pt>
                <c:pt idx="527">
                  <c:v>-0.377</c:v>
                </c:pt>
                <c:pt idx="528">
                  <c:v>-2.374</c:v>
                </c:pt>
                <c:pt idx="529">
                  <c:v>-2.466</c:v>
                </c:pt>
                <c:pt idx="530">
                  <c:v>-0.236</c:v>
                </c:pt>
                <c:pt idx="531">
                  <c:v>-3.391</c:v>
                </c:pt>
                <c:pt idx="532">
                  <c:v>-3.703</c:v>
                </c:pt>
                <c:pt idx="533">
                  <c:v>-0.359</c:v>
                </c:pt>
                <c:pt idx="534">
                  <c:v>0.24</c:v>
                </c:pt>
                <c:pt idx="535">
                  <c:v>-3.651</c:v>
                </c:pt>
                <c:pt idx="536">
                  <c:v>-0.278</c:v>
                </c:pt>
                <c:pt idx="537">
                  <c:v>-2.468</c:v>
                </c:pt>
                <c:pt idx="538">
                  <c:v>-0.006</c:v>
                </c:pt>
                <c:pt idx="539">
                  <c:v>-1.511</c:v>
                </c:pt>
                <c:pt idx="540">
                  <c:v>0.0</c:v>
                </c:pt>
                <c:pt idx="541">
                  <c:v>-0.002</c:v>
                </c:pt>
                <c:pt idx="542">
                  <c:v>0.662</c:v>
                </c:pt>
                <c:pt idx="543">
                  <c:v>0.0</c:v>
                </c:pt>
                <c:pt idx="544">
                  <c:v>0.019</c:v>
                </c:pt>
                <c:pt idx="545">
                  <c:v>-1.142</c:v>
                </c:pt>
                <c:pt idx="546">
                  <c:v>-3.098</c:v>
                </c:pt>
                <c:pt idx="547">
                  <c:v>-0.53</c:v>
                </c:pt>
                <c:pt idx="548">
                  <c:v>-0.003</c:v>
                </c:pt>
                <c:pt idx="549">
                  <c:v>-0.151</c:v>
                </c:pt>
                <c:pt idx="550">
                  <c:v>-1.944</c:v>
                </c:pt>
                <c:pt idx="551">
                  <c:v>0.007</c:v>
                </c:pt>
                <c:pt idx="552">
                  <c:v>506.376</c:v>
                </c:pt>
                <c:pt idx="553">
                  <c:v>5.103999999999999</c:v>
                </c:pt>
                <c:pt idx="554">
                  <c:v>1.955</c:v>
                </c:pt>
                <c:pt idx="555">
                  <c:v>0.824</c:v>
                </c:pt>
                <c:pt idx="556">
                  <c:v>0.336</c:v>
                </c:pt>
                <c:pt idx="557">
                  <c:v>-0.557</c:v>
                </c:pt>
                <c:pt idx="558">
                  <c:v>-0.029</c:v>
                </c:pt>
                <c:pt idx="559">
                  <c:v>0.052</c:v>
                </c:pt>
                <c:pt idx="560">
                  <c:v>-3.778</c:v>
                </c:pt>
                <c:pt idx="561">
                  <c:v>-1.28</c:v>
                </c:pt>
                <c:pt idx="562">
                  <c:v>-0.099</c:v>
                </c:pt>
                <c:pt idx="563">
                  <c:v>-1.28</c:v>
                </c:pt>
                <c:pt idx="564">
                  <c:v>-1.212</c:v>
                </c:pt>
                <c:pt idx="565">
                  <c:v>-0.489</c:v>
                </c:pt>
                <c:pt idx="566">
                  <c:v>0.066</c:v>
                </c:pt>
                <c:pt idx="567">
                  <c:v>-0.736</c:v>
                </c:pt>
                <c:pt idx="568">
                  <c:v>-0.01</c:v>
                </c:pt>
                <c:pt idx="569">
                  <c:v>1.112</c:v>
                </c:pt>
                <c:pt idx="570">
                  <c:v>0.003</c:v>
                </c:pt>
                <c:pt idx="571">
                  <c:v>1.45</c:v>
                </c:pt>
                <c:pt idx="572">
                  <c:v>-1.814</c:v>
                </c:pt>
                <c:pt idx="573">
                  <c:v>-0.967</c:v>
                </c:pt>
                <c:pt idx="574">
                  <c:v>-0.627</c:v>
                </c:pt>
                <c:pt idx="575">
                  <c:v>-0.774</c:v>
                </c:pt>
                <c:pt idx="576">
                  <c:v>-1.569</c:v>
                </c:pt>
                <c:pt idx="577">
                  <c:v>0.0</c:v>
                </c:pt>
                <c:pt idx="578">
                  <c:v>-0.774</c:v>
                </c:pt>
                <c:pt idx="579">
                  <c:v>-3.599</c:v>
                </c:pt>
                <c:pt idx="580">
                  <c:v>-2.415</c:v>
                </c:pt>
                <c:pt idx="581">
                  <c:v>0.122</c:v>
                </c:pt>
                <c:pt idx="582">
                  <c:v>-2.669</c:v>
                </c:pt>
                <c:pt idx="583">
                  <c:v>-1.617</c:v>
                </c:pt>
                <c:pt idx="584">
                  <c:v>-1.957</c:v>
                </c:pt>
                <c:pt idx="585">
                  <c:v>-1.666</c:v>
                </c:pt>
                <c:pt idx="586">
                  <c:v>-2.112</c:v>
                </c:pt>
                <c:pt idx="587">
                  <c:v>-0.627</c:v>
                </c:pt>
                <c:pt idx="588">
                  <c:v>-0.819</c:v>
                </c:pt>
                <c:pt idx="589">
                  <c:v>-1.001</c:v>
                </c:pt>
                <c:pt idx="590">
                  <c:v>-0.499</c:v>
                </c:pt>
                <c:pt idx="591">
                  <c:v>-0.084</c:v>
                </c:pt>
                <c:pt idx="592">
                  <c:v>-1.666</c:v>
                </c:pt>
                <c:pt idx="593">
                  <c:v>-2.263</c:v>
                </c:pt>
                <c:pt idx="594">
                  <c:v>-1.376</c:v>
                </c:pt>
                <c:pt idx="595">
                  <c:v>-0.303</c:v>
                </c:pt>
                <c:pt idx="596">
                  <c:v>-1.78</c:v>
                </c:pt>
                <c:pt idx="597">
                  <c:v>-0.663</c:v>
                </c:pt>
                <c:pt idx="598">
                  <c:v>-0.592</c:v>
                </c:pt>
                <c:pt idx="599">
                  <c:v>-1.764</c:v>
                </c:pt>
                <c:pt idx="600">
                  <c:v>0.052</c:v>
                </c:pt>
                <c:pt idx="601">
                  <c:v>-2.05</c:v>
                </c:pt>
                <c:pt idx="602">
                  <c:v>-1.186</c:v>
                </c:pt>
                <c:pt idx="603">
                  <c:v>-3.562</c:v>
                </c:pt>
                <c:pt idx="604">
                  <c:v>-0.483</c:v>
                </c:pt>
                <c:pt idx="605">
                  <c:v>0.534</c:v>
                </c:pt>
                <c:pt idx="606">
                  <c:v>0.081</c:v>
                </c:pt>
                <c:pt idx="607">
                  <c:v>-1.093</c:v>
                </c:pt>
                <c:pt idx="608">
                  <c:v>-1.186</c:v>
                </c:pt>
                <c:pt idx="609">
                  <c:v>-1.423</c:v>
                </c:pt>
                <c:pt idx="610">
                  <c:v>0.013</c:v>
                </c:pt>
                <c:pt idx="611">
                  <c:v>-0.072</c:v>
                </c:pt>
                <c:pt idx="612">
                  <c:v>-0.056</c:v>
                </c:pt>
                <c:pt idx="613">
                  <c:v>0.261</c:v>
                </c:pt>
                <c:pt idx="614">
                  <c:v>0.0</c:v>
                </c:pt>
                <c:pt idx="615">
                  <c:v>-1.381</c:v>
                </c:pt>
                <c:pt idx="616">
                  <c:v>-0.144</c:v>
                </c:pt>
                <c:pt idx="617">
                  <c:v>-1.212</c:v>
                </c:pt>
                <c:pt idx="618">
                  <c:v>-0.91</c:v>
                </c:pt>
                <c:pt idx="619">
                  <c:v>-2.772</c:v>
                </c:pt>
                <c:pt idx="620">
                  <c:v>-1.844</c:v>
                </c:pt>
                <c:pt idx="621">
                  <c:v>-1.452</c:v>
                </c:pt>
                <c:pt idx="622">
                  <c:v>-1.687</c:v>
                </c:pt>
                <c:pt idx="623">
                  <c:v>-1.218</c:v>
                </c:pt>
                <c:pt idx="624">
                  <c:v>0.121</c:v>
                </c:pt>
                <c:pt idx="625">
                  <c:v>-0.819</c:v>
                </c:pt>
                <c:pt idx="626">
                  <c:v>-1.598</c:v>
                </c:pt>
                <c:pt idx="627">
                  <c:v>-2.246</c:v>
                </c:pt>
                <c:pt idx="628">
                  <c:v>-0.59</c:v>
                </c:pt>
                <c:pt idx="629">
                  <c:v>-2.003</c:v>
                </c:pt>
                <c:pt idx="630">
                  <c:v>-0.48</c:v>
                </c:pt>
                <c:pt idx="631">
                  <c:v>-0.718</c:v>
                </c:pt>
                <c:pt idx="632">
                  <c:v>-0.774</c:v>
                </c:pt>
                <c:pt idx="633">
                  <c:v>-0.718</c:v>
                </c:pt>
                <c:pt idx="634">
                  <c:v>-1.598</c:v>
                </c:pt>
                <c:pt idx="635">
                  <c:v>-4.859</c:v>
                </c:pt>
                <c:pt idx="636">
                  <c:v>0.9</c:v>
                </c:pt>
                <c:pt idx="637">
                  <c:v>-2.669</c:v>
                </c:pt>
                <c:pt idx="638">
                  <c:v>1.367</c:v>
                </c:pt>
                <c:pt idx="639">
                  <c:v>-0.275</c:v>
                </c:pt>
                <c:pt idx="640">
                  <c:v>-0.627</c:v>
                </c:pt>
                <c:pt idx="641">
                  <c:v>-0.048</c:v>
                </c:pt>
                <c:pt idx="642">
                  <c:v>-0.14</c:v>
                </c:pt>
                <c:pt idx="643">
                  <c:v>-2.563</c:v>
                </c:pt>
                <c:pt idx="644">
                  <c:v>-1.18</c:v>
                </c:pt>
                <c:pt idx="645">
                  <c:v>-3.098</c:v>
                </c:pt>
                <c:pt idx="646">
                  <c:v>-0.386</c:v>
                </c:pt>
                <c:pt idx="647">
                  <c:v>1.622</c:v>
                </c:pt>
                <c:pt idx="648">
                  <c:v>-5.121999999999999</c:v>
                </c:pt>
                <c:pt idx="649">
                  <c:v>-2.51</c:v>
                </c:pt>
                <c:pt idx="650">
                  <c:v>-4.079</c:v>
                </c:pt>
                <c:pt idx="651">
                  <c:v>-0.719</c:v>
                </c:pt>
                <c:pt idx="652">
                  <c:v>-2.954</c:v>
                </c:pt>
                <c:pt idx="653">
                  <c:v>-2.391999999999999</c:v>
                </c:pt>
                <c:pt idx="654">
                  <c:v>23.301</c:v>
                </c:pt>
                <c:pt idx="655">
                  <c:v>0.167</c:v>
                </c:pt>
                <c:pt idx="656">
                  <c:v>-2.324</c:v>
                </c:pt>
                <c:pt idx="657">
                  <c:v>0.009</c:v>
                </c:pt>
                <c:pt idx="658">
                  <c:v>-3.676</c:v>
                </c:pt>
                <c:pt idx="659">
                  <c:v>-4.835</c:v>
                </c:pt>
                <c:pt idx="660">
                  <c:v>-1.013</c:v>
                </c:pt>
                <c:pt idx="661">
                  <c:v>-0.168</c:v>
                </c:pt>
                <c:pt idx="662">
                  <c:v>-0.745</c:v>
                </c:pt>
                <c:pt idx="663">
                  <c:v>-1.903</c:v>
                </c:pt>
                <c:pt idx="664">
                  <c:v>-2.468</c:v>
                </c:pt>
                <c:pt idx="665">
                  <c:v>-0.45</c:v>
                </c:pt>
                <c:pt idx="666">
                  <c:v>-2.706</c:v>
                </c:pt>
                <c:pt idx="667">
                  <c:v>-0.59</c:v>
                </c:pt>
                <c:pt idx="668">
                  <c:v>-1.364</c:v>
                </c:pt>
                <c:pt idx="669">
                  <c:v>-4.179</c:v>
                </c:pt>
                <c:pt idx="670">
                  <c:v>-0.892</c:v>
                </c:pt>
                <c:pt idx="671">
                  <c:v>-0.432</c:v>
                </c:pt>
                <c:pt idx="672">
                  <c:v>-2.946</c:v>
                </c:pt>
                <c:pt idx="673">
                  <c:v>-1.86</c:v>
                </c:pt>
                <c:pt idx="674">
                  <c:v>-0.205</c:v>
                </c:pt>
                <c:pt idx="675">
                  <c:v>-2.61</c:v>
                </c:pt>
                <c:pt idx="676">
                  <c:v>-3.189</c:v>
                </c:pt>
                <c:pt idx="677">
                  <c:v>-2.801</c:v>
                </c:pt>
                <c:pt idx="678">
                  <c:v>-3.443</c:v>
                </c:pt>
                <c:pt idx="679">
                  <c:v>-0.787</c:v>
                </c:pt>
                <c:pt idx="680">
                  <c:v>0.01</c:v>
                </c:pt>
                <c:pt idx="681">
                  <c:v>0.526</c:v>
                </c:pt>
                <c:pt idx="682">
                  <c:v>-2.246</c:v>
                </c:pt>
                <c:pt idx="683">
                  <c:v>-0.47</c:v>
                </c:pt>
                <c:pt idx="684">
                  <c:v>-1.731</c:v>
                </c:pt>
                <c:pt idx="685">
                  <c:v>-2.263</c:v>
                </c:pt>
                <c:pt idx="686">
                  <c:v>-0.278</c:v>
                </c:pt>
                <c:pt idx="687">
                  <c:v>-2.926</c:v>
                </c:pt>
                <c:pt idx="688">
                  <c:v>-1.212</c:v>
                </c:pt>
                <c:pt idx="689">
                  <c:v>-1.17</c:v>
                </c:pt>
                <c:pt idx="690">
                  <c:v>-0.685</c:v>
                </c:pt>
                <c:pt idx="691">
                  <c:v>-0.621</c:v>
                </c:pt>
                <c:pt idx="692">
                  <c:v>-2.515</c:v>
                </c:pt>
                <c:pt idx="693">
                  <c:v>-0.608</c:v>
                </c:pt>
                <c:pt idx="694">
                  <c:v>-3.338999999999999</c:v>
                </c:pt>
                <c:pt idx="695">
                  <c:v>-0.621</c:v>
                </c:pt>
                <c:pt idx="696">
                  <c:v>-0.178</c:v>
                </c:pt>
                <c:pt idx="697">
                  <c:v>-0.278</c:v>
                </c:pt>
                <c:pt idx="698">
                  <c:v>-3.495</c:v>
                </c:pt>
                <c:pt idx="699">
                  <c:v>-1.031</c:v>
                </c:pt>
                <c:pt idx="700">
                  <c:v>-0.173</c:v>
                </c:pt>
                <c:pt idx="701">
                  <c:v>-1.467</c:v>
                </c:pt>
                <c:pt idx="702">
                  <c:v>-1.412</c:v>
                </c:pt>
                <c:pt idx="703">
                  <c:v>-0.056</c:v>
                </c:pt>
                <c:pt idx="704">
                  <c:v>-4.805</c:v>
                </c:pt>
                <c:pt idx="705">
                  <c:v>-1.256</c:v>
                </c:pt>
                <c:pt idx="706">
                  <c:v>-1.996</c:v>
                </c:pt>
              </c:numCache>
            </c:numRef>
          </c:val>
          <c:smooth val="0"/>
        </c:ser>
        <c:ser>
          <c:idx val="7"/>
          <c:order val="7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Chi2DateFR!$I$1:$I$707</c:f>
              <c:numCache>
                <c:formatCode>General</c:formatCode>
                <c:ptCount val="707"/>
                <c:pt idx="0">
                  <c:v>1.259</c:v>
                </c:pt>
                <c:pt idx="1">
                  <c:v>13.857</c:v>
                </c:pt>
                <c:pt idx="2">
                  <c:v>0.579</c:v>
                </c:pt>
                <c:pt idx="3">
                  <c:v>8.266</c:v>
                </c:pt>
                <c:pt idx="4">
                  <c:v>7.718</c:v>
                </c:pt>
                <c:pt idx="5">
                  <c:v>0.479</c:v>
                </c:pt>
                <c:pt idx="6">
                  <c:v>-0.243</c:v>
                </c:pt>
                <c:pt idx="7">
                  <c:v>-0.735</c:v>
                </c:pt>
                <c:pt idx="8">
                  <c:v>0.959</c:v>
                </c:pt>
                <c:pt idx="9">
                  <c:v>8.817</c:v>
                </c:pt>
                <c:pt idx="10">
                  <c:v>3.153</c:v>
                </c:pt>
                <c:pt idx="11">
                  <c:v>2.829</c:v>
                </c:pt>
                <c:pt idx="12">
                  <c:v>0.089</c:v>
                </c:pt>
                <c:pt idx="13">
                  <c:v>5.961</c:v>
                </c:pt>
                <c:pt idx="14">
                  <c:v>12.279</c:v>
                </c:pt>
                <c:pt idx="15">
                  <c:v>13.423</c:v>
                </c:pt>
                <c:pt idx="16">
                  <c:v>0.045</c:v>
                </c:pt>
                <c:pt idx="17">
                  <c:v>7.718</c:v>
                </c:pt>
                <c:pt idx="18">
                  <c:v>16.876</c:v>
                </c:pt>
                <c:pt idx="19">
                  <c:v>9.783</c:v>
                </c:pt>
                <c:pt idx="20">
                  <c:v>2.47</c:v>
                </c:pt>
                <c:pt idx="21">
                  <c:v>1.291</c:v>
                </c:pt>
                <c:pt idx="22">
                  <c:v>4.792</c:v>
                </c:pt>
                <c:pt idx="23">
                  <c:v>9.216</c:v>
                </c:pt>
                <c:pt idx="24">
                  <c:v>1.126</c:v>
                </c:pt>
                <c:pt idx="25">
                  <c:v>23.605</c:v>
                </c:pt>
                <c:pt idx="26">
                  <c:v>5.953</c:v>
                </c:pt>
                <c:pt idx="27">
                  <c:v>10.597</c:v>
                </c:pt>
                <c:pt idx="28">
                  <c:v>15.631</c:v>
                </c:pt>
                <c:pt idx="29">
                  <c:v>7.745</c:v>
                </c:pt>
                <c:pt idx="30">
                  <c:v>0.0</c:v>
                </c:pt>
                <c:pt idx="31">
                  <c:v>5.961</c:v>
                </c:pt>
                <c:pt idx="32">
                  <c:v>16.05</c:v>
                </c:pt>
                <c:pt idx="33">
                  <c:v>6.178</c:v>
                </c:pt>
                <c:pt idx="34">
                  <c:v>30.076</c:v>
                </c:pt>
                <c:pt idx="35">
                  <c:v>11.024</c:v>
                </c:pt>
                <c:pt idx="36">
                  <c:v>1.151</c:v>
                </c:pt>
                <c:pt idx="37">
                  <c:v>3.531</c:v>
                </c:pt>
                <c:pt idx="38">
                  <c:v>4.116999999999999</c:v>
                </c:pt>
                <c:pt idx="39">
                  <c:v>18.02</c:v>
                </c:pt>
                <c:pt idx="40">
                  <c:v>38.812</c:v>
                </c:pt>
                <c:pt idx="41">
                  <c:v>15.669</c:v>
                </c:pt>
                <c:pt idx="42">
                  <c:v>5.306999999999999</c:v>
                </c:pt>
                <c:pt idx="43">
                  <c:v>0.151</c:v>
                </c:pt>
                <c:pt idx="44">
                  <c:v>8.651</c:v>
                </c:pt>
                <c:pt idx="45">
                  <c:v>13.895</c:v>
                </c:pt>
                <c:pt idx="46">
                  <c:v>11.926</c:v>
                </c:pt>
                <c:pt idx="47">
                  <c:v>13.307</c:v>
                </c:pt>
                <c:pt idx="48">
                  <c:v>9.479</c:v>
                </c:pt>
                <c:pt idx="49">
                  <c:v>4.942</c:v>
                </c:pt>
                <c:pt idx="50">
                  <c:v>3.282</c:v>
                </c:pt>
                <c:pt idx="51">
                  <c:v>4.111999999999999</c:v>
                </c:pt>
                <c:pt idx="52">
                  <c:v>7.556999999999999</c:v>
                </c:pt>
                <c:pt idx="53">
                  <c:v>22.84</c:v>
                </c:pt>
                <c:pt idx="54">
                  <c:v>0.36</c:v>
                </c:pt>
                <c:pt idx="55">
                  <c:v>3.099</c:v>
                </c:pt>
                <c:pt idx="56">
                  <c:v>30.083</c:v>
                </c:pt>
                <c:pt idx="57">
                  <c:v>12.986</c:v>
                </c:pt>
                <c:pt idx="58">
                  <c:v>3.706</c:v>
                </c:pt>
                <c:pt idx="59">
                  <c:v>3.897</c:v>
                </c:pt>
                <c:pt idx="60">
                  <c:v>21.686</c:v>
                </c:pt>
                <c:pt idx="61">
                  <c:v>2.303</c:v>
                </c:pt>
                <c:pt idx="62">
                  <c:v>-0.62</c:v>
                </c:pt>
                <c:pt idx="63">
                  <c:v>25.743</c:v>
                </c:pt>
                <c:pt idx="64">
                  <c:v>0.457</c:v>
                </c:pt>
                <c:pt idx="65">
                  <c:v>14.433</c:v>
                </c:pt>
                <c:pt idx="66">
                  <c:v>0.913</c:v>
                </c:pt>
                <c:pt idx="67">
                  <c:v>11.798</c:v>
                </c:pt>
                <c:pt idx="68">
                  <c:v>3.954</c:v>
                </c:pt>
                <c:pt idx="69">
                  <c:v>6.979</c:v>
                </c:pt>
                <c:pt idx="70">
                  <c:v>3.008</c:v>
                </c:pt>
                <c:pt idx="71">
                  <c:v>6.507</c:v>
                </c:pt>
                <c:pt idx="72">
                  <c:v>4.006</c:v>
                </c:pt>
                <c:pt idx="73">
                  <c:v>12.172</c:v>
                </c:pt>
                <c:pt idx="74">
                  <c:v>12.053</c:v>
                </c:pt>
                <c:pt idx="75">
                  <c:v>13.007</c:v>
                </c:pt>
                <c:pt idx="76">
                  <c:v>0.148</c:v>
                </c:pt>
                <c:pt idx="77">
                  <c:v>7.399</c:v>
                </c:pt>
                <c:pt idx="78">
                  <c:v>-0.055</c:v>
                </c:pt>
                <c:pt idx="79">
                  <c:v>0.59</c:v>
                </c:pt>
                <c:pt idx="80">
                  <c:v>14.221</c:v>
                </c:pt>
                <c:pt idx="81">
                  <c:v>9.46</c:v>
                </c:pt>
                <c:pt idx="82">
                  <c:v>11.436</c:v>
                </c:pt>
                <c:pt idx="83">
                  <c:v>3.123</c:v>
                </c:pt>
                <c:pt idx="84">
                  <c:v>0.058</c:v>
                </c:pt>
                <c:pt idx="85">
                  <c:v>0.264</c:v>
                </c:pt>
                <c:pt idx="86">
                  <c:v>1.976</c:v>
                </c:pt>
                <c:pt idx="87">
                  <c:v>-2.464</c:v>
                </c:pt>
                <c:pt idx="88">
                  <c:v>23.075</c:v>
                </c:pt>
                <c:pt idx="89">
                  <c:v>18.108</c:v>
                </c:pt>
                <c:pt idx="90">
                  <c:v>1.121</c:v>
                </c:pt>
                <c:pt idx="91">
                  <c:v>22.926</c:v>
                </c:pt>
                <c:pt idx="92">
                  <c:v>14.433</c:v>
                </c:pt>
                <c:pt idx="93">
                  <c:v>0.342</c:v>
                </c:pt>
                <c:pt idx="94">
                  <c:v>12.07</c:v>
                </c:pt>
                <c:pt idx="95">
                  <c:v>2.301</c:v>
                </c:pt>
                <c:pt idx="96">
                  <c:v>10.032</c:v>
                </c:pt>
                <c:pt idx="97">
                  <c:v>0.072</c:v>
                </c:pt>
                <c:pt idx="98">
                  <c:v>8.872</c:v>
                </c:pt>
                <c:pt idx="99">
                  <c:v>0.017</c:v>
                </c:pt>
                <c:pt idx="100">
                  <c:v>3.094</c:v>
                </c:pt>
                <c:pt idx="101">
                  <c:v>5.934</c:v>
                </c:pt>
                <c:pt idx="102">
                  <c:v>2.517</c:v>
                </c:pt>
                <c:pt idx="103">
                  <c:v>7.627999999999999</c:v>
                </c:pt>
                <c:pt idx="104">
                  <c:v>1.609</c:v>
                </c:pt>
                <c:pt idx="105">
                  <c:v>0.035</c:v>
                </c:pt>
                <c:pt idx="106">
                  <c:v>-1.151</c:v>
                </c:pt>
                <c:pt idx="107">
                  <c:v>5.173</c:v>
                </c:pt>
                <c:pt idx="108">
                  <c:v>-0.061</c:v>
                </c:pt>
                <c:pt idx="109">
                  <c:v>1.141</c:v>
                </c:pt>
                <c:pt idx="110">
                  <c:v>6.244</c:v>
                </c:pt>
                <c:pt idx="111">
                  <c:v>15.441</c:v>
                </c:pt>
                <c:pt idx="112">
                  <c:v>0.38</c:v>
                </c:pt>
                <c:pt idx="113">
                  <c:v>-1.808</c:v>
                </c:pt>
                <c:pt idx="114">
                  <c:v>5.660999999999998</c:v>
                </c:pt>
                <c:pt idx="115">
                  <c:v>7.414</c:v>
                </c:pt>
                <c:pt idx="116">
                  <c:v>32.981</c:v>
                </c:pt>
                <c:pt idx="117">
                  <c:v>4.96</c:v>
                </c:pt>
                <c:pt idx="118">
                  <c:v>3.383</c:v>
                </c:pt>
                <c:pt idx="119">
                  <c:v>3.682</c:v>
                </c:pt>
                <c:pt idx="120">
                  <c:v>6.979</c:v>
                </c:pt>
                <c:pt idx="121">
                  <c:v>8.626</c:v>
                </c:pt>
                <c:pt idx="122">
                  <c:v>8.359</c:v>
                </c:pt>
                <c:pt idx="123">
                  <c:v>19.852</c:v>
                </c:pt>
                <c:pt idx="124">
                  <c:v>-0.044</c:v>
                </c:pt>
                <c:pt idx="125">
                  <c:v>-0.046</c:v>
                </c:pt>
                <c:pt idx="126">
                  <c:v>4.787</c:v>
                </c:pt>
                <c:pt idx="127">
                  <c:v>-0.219</c:v>
                </c:pt>
                <c:pt idx="128">
                  <c:v>3.868</c:v>
                </c:pt>
                <c:pt idx="129">
                  <c:v>0.048</c:v>
                </c:pt>
                <c:pt idx="130">
                  <c:v>6.76</c:v>
                </c:pt>
                <c:pt idx="131">
                  <c:v>1.383</c:v>
                </c:pt>
                <c:pt idx="132">
                  <c:v>0.335</c:v>
                </c:pt>
                <c:pt idx="133">
                  <c:v>0.386</c:v>
                </c:pt>
                <c:pt idx="134">
                  <c:v>0.237</c:v>
                </c:pt>
                <c:pt idx="135">
                  <c:v>6.76</c:v>
                </c:pt>
                <c:pt idx="136">
                  <c:v>-1.468</c:v>
                </c:pt>
                <c:pt idx="137">
                  <c:v>13.442</c:v>
                </c:pt>
                <c:pt idx="138">
                  <c:v>6.244</c:v>
                </c:pt>
                <c:pt idx="139">
                  <c:v>0.347</c:v>
                </c:pt>
                <c:pt idx="140">
                  <c:v>3.085</c:v>
                </c:pt>
                <c:pt idx="141">
                  <c:v>-0.197</c:v>
                </c:pt>
                <c:pt idx="142">
                  <c:v>9.349</c:v>
                </c:pt>
                <c:pt idx="143">
                  <c:v>0.151</c:v>
                </c:pt>
                <c:pt idx="144">
                  <c:v>18.896</c:v>
                </c:pt>
                <c:pt idx="145">
                  <c:v>1.368</c:v>
                </c:pt>
                <c:pt idx="146">
                  <c:v>16.653</c:v>
                </c:pt>
                <c:pt idx="147">
                  <c:v>-1.057</c:v>
                </c:pt>
                <c:pt idx="148">
                  <c:v>0.207</c:v>
                </c:pt>
                <c:pt idx="149">
                  <c:v>2.052</c:v>
                </c:pt>
                <c:pt idx="150">
                  <c:v>8.849</c:v>
                </c:pt>
                <c:pt idx="151">
                  <c:v>2.696</c:v>
                </c:pt>
                <c:pt idx="152">
                  <c:v>18.291</c:v>
                </c:pt>
                <c:pt idx="153">
                  <c:v>7.914</c:v>
                </c:pt>
                <c:pt idx="154">
                  <c:v>0.659</c:v>
                </c:pt>
                <c:pt idx="155">
                  <c:v>2.591</c:v>
                </c:pt>
                <c:pt idx="156">
                  <c:v>0.003</c:v>
                </c:pt>
                <c:pt idx="157">
                  <c:v>8.472</c:v>
                </c:pt>
                <c:pt idx="158">
                  <c:v>2.72</c:v>
                </c:pt>
                <c:pt idx="159">
                  <c:v>29.014</c:v>
                </c:pt>
                <c:pt idx="160">
                  <c:v>15.004</c:v>
                </c:pt>
                <c:pt idx="161">
                  <c:v>3.226</c:v>
                </c:pt>
                <c:pt idx="162">
                  <c:v>-2.121</c:v>
                </c:pt>
                <c:pt idx="163">
                  <c:v>4.526999999999999</c:v>
                </c:pt>
                <c:pt idx="164">
                  <c:v>28.927</c:v>
                </c:pt>
                <c:pt idx="165">
                  <c:v>10.254</c:v>
                </c:pt>
                <c:pt idx="166">
                  <c:v>11.177</c:v>
                </c:pt>
                <c:pt idx="167">
                  <c:v>-0.173</c:v>
                </c:pt>
                <c:pt idx="168">
                  <c:v>24.865</c:v>
                </c:pt>
                <c:pt idx="169">
                  <c:v>0.76</c:v>
                </c:pt>
                <c:pt idx="170">
                  <c:v>15.016</c:v>
                </c:pt>
                <c:pt idx="171">
                  <c:v>7.893</c:v>
                </c:pt>
                <c:pt idx="172">
                  <c:v>22.345</c:v>
                </c:pt>
                <c:pt idx="173">
                  <c:v>7.914</c:v>
                </c:pt>
                <c:pt idx="174">
                  <c:v>0.003</c:v>
                </c:pt>
                <c:pt idx="175">
                  <c:v>-0.352</c:v>
                </c:pt>
                <c:pt idx="176">
                  <c:v>9.269</c:v>
                </c:pt>
                <c:pt idx="177">
                  <c:v>18.694</c:v>
                </c:pt>
                <c:pt idx="178">
                  <c:v>23.171</c:v>
                </c:pt>
                <c:pt idx="179">
                  <c:v>14.839</c:v>
                </c:pt>
                <c:pt idx="180">
                  <c:v>0.317</c:v>
                </c:pt>
                <c:pt idx="181">
                  <c:v>1.644</c:v>
                </c:pt>
                <c:pt idx="182">
                  <c:v>10.533</c:v>
                </c:pt>
                <c:pt idx="183">
                  <c:v>0.135</c:v>
                </c:pt>
                <c:pt idx="184">
                  <c:v>31.791</c:v>
                </c:pt>
                <c:pt idx="185">
                  <c:v>8.614000000000001</c:v>
                </c:pt>
                <c:pt idx="186">
                  <c:v>13.6</c:v>
                </c:pt>
                <c:pt idx="187">
                  <c:v>2.556</c:v>
                </c:pt>
                <c:pt idx="188">
                  <c:v>18.291</c:v>
                </c:pt>
                <c:pt idx="189">
                  <c:v>1.495</c:v>
                </c:pt>
                <c:pt idx="190">
                  <c:v>2.076</c:v>
                </c:pt>
                <c:pt idx="191">
                  <c:v>9.029</c:v>
                </c:pt>
                <c:pt idx="192">
                  <c:v>2.472</c:v>
                </c:pt>
                <c:pt idx="193">
                  <c:v>19.503</c:v>
                </c:pt>
                <c:pt idx="194">
                  <c:v>0.756</c:v>
                </c:pt>
                <c:pt idx="195">
                  <c:v>0.109</c:v>
                </c:pt>
                <c:pt idx="196">
                  <c:v>1.382</c:v>
                </c:pt>
                <c:pt idx="197">
                  <c:v>-1.557</c:v>
                </c:pt>
                <c:pt idx="198">
                  <c:v>4.213</c:v>
                </c:pt>
                <c:pt idx="199">
                  <c:v>9.472</c:v>
                </c:pt>
                <c:pt idx="200">
                  <c:v>4.592</c:v>
                </c:pt>
                <c:pt idx="201">
                  <c:v>1.591</c:v>
                </c:pt>
                <c:pt idx="202">
                  <c:v>1.918</c:v>
                </c:pt>
                <c:pt idx="203">
                  <c:v>4.959</c:v>
                </c:pt>
                <c:pt idx="204">
                  <c:v>-1.885</c:v>
                </c:pt>
                <c:pt idx="205">
                  <c:v>1.892</c:v>
                </c:pt>
                <c:pt idx="206">
                  <c:v>-309.516</c:v>
                </c:pt>
                <c:pt idx="207">
                  <c:v>5.854999999999999</c:v>
                </c:pt>
                <c:pt idx="208">
                  <c:v>2.038</c:v>
                </c:pt>
                <c:pt idx="209">
                  <c:v>16.842</c:v>
                </c:pt>
                <c:pt idx="210">
                  <c:v>-0.71</c:v>
                </c:pt>
                <c:pt idx="211">
                  <c:v>1.714</c:v>
                </c:pt>
                <c:pt idx="212">
                  <c:v>15.205</c:v>
                </c:pt>
                <c:pt idx="213">
                  <c:v>8.017</c:v>
                </c:pt>
                <c:pt idx="214">
                  <c:v>8.466</c:v>
                </c:pt>
                <c:pt idx="215">
                  <c:v>5.713999999999999</c:v>
                </c:pt>
                <c:pt idx="216">
                  <c:v>0.428</c:v>
                </c:pt>
                <c:pt idx="217">
                  <c:v>6.178</c:v>
                </c:pt>
                <c:pt idx="218">
                  <c:v>-0.273</c:v>
                </c:pt>
                <c:pt idx="219">
                  <c:v>0.127</c:v>
                </c:pt>
                <c:pt idx="220">
                  <c:v>6.412</c:v>
                </c:pt>
                <c:pt idx="221">
                  <c:v>-0.506</c:v>
                </c:pt>
                <c:pt idx="222">
                  <c:v>10.82</c:v>
                </c:pt>
                <c:pt idx="223">
                  <c:v>7.162999999999999</c:v>
                </c:pt>
                <c:pt idx="224">
                  <c:v>11.315</c:v>
                </c:pt>
                <c:pt idx="225">
                  <c:v>0.034</c:v>
                </c:pt>
                <c:pt idx="226">
                  <c:v>0.797</c:v>
                </c:pt>
                <c:pt idx="227">
                  <c:v>0.0</c:v>
                </c:pt>
                <c:pt idx="228">
                  <c:v>0.058</c:v>
                </c:pt>
                <c:pt idx="229">
                  <c:v>0.055</c:v>
                </c:pt>
                <c:pt idx="230">
                  <c:v>2.517</c:v>
                </c:pt>
                <c:pt idx="231">
                  <c:v>-0.96</c:v>
                </c:pt>
                <c:pt idx="232">
                  <c:v>0.0</c:v>
                </c:pt>
                <c:pt idx="233">
                  <c:v>12.341</c:v>
                </c:pt>
                <c:pt idx="234">
                  <c:v>5.068</c:v>
                </c:pt>
                <c:pt idx="235">
                  <c:v>5.660999999999998</c:v>
                </c:pt>
                <c:pt idx="236">
                  <c:v>4.603</c:v>
                </c:pt>
                <c:pt idx="237">
                  <c:v>4.223999999999999</c:v>
                </c:pt>
                <c:pt idx="238">
                  <c:v>0.691</c:v>
                </c:pt>
                <c:pt idx="239">
                  <c:v>-0.729</c:v>
                </c:pt>
                <c:pt idx="240">
                  <c:v>-0.132</c:v>
                </c:pt>
                <c:pt idx="241">
                  <c:v>0.264</c:v>
                </c:pt>
                <c:pt idx="242">
                  <c:v>-0.388</c:v>
                </c:pt>
                <c:pt idx="243">
                  <c:v>-0.627</c:v>
                </c:pt>
                <c:pt idx="244">
                  <c:v>-0.11</c:v>
                </c:pt>
                <c:pt idx="245">
                  <c:v>-0.388</c:v>
                </c:pt>
                <c:pt idx="246">
                  <c:v>-0.056</c:v>
                </c:pt>
                <c:pt idx="247">
                  <c:v>-0.752</c:v>
                </c:pt>
                <c:pt idx="248">
                  <c:v>0.571</c:v>
                </c:pt>
                <c:pt idx="249">
                  <c:v>0.039</c:v>
                </c:pt>
                <c:pt idx="250">
                  <c:v>-1.362</c:v>
                </c:pt>
                <c:pt idx="251">
                  <c:v>0.034</c:v>
                </c:pt>
                <c:pt idx="252">
                  <c:v>-1.272</c:v>
                </c:pt>
                <c:pt idx="253">
                  <c:v>-0.451</c:v>
                </c:pt>
                <c:pt idx="254">
                  <c:v>0.117</c:v>
                </c:pt>
                <c:pt idx="255">
                  <c:v>1.953</c:v>
                </c:pt>
                <c:pt idx="256">
                  <c:v>0.36</c:v>
                </c:pt>
                <c:pt idx="257">
                  <c:v>-0.194</c:v>
                </c:pt>
                <c:pt idx="258">
                  <c:v>1.069</c:v>
                </c:pt>
                <c:pt idx="259">
                  <c:v>0.09</c:v>
                </c:pt>
                <c:pt idx="260">
                  <c:v>2.47</c:v>
                </c:pt>
                <c:pt idx="261">
                  <c:v>0.486</c:v>
                </c:pt>
                <c:pt idx="262">
                  <c:v>-0.095</c:v>
                </c:pt>
                <c:pt idx="263">
                  <c:v>0.329</c:v>
                </c:pt>
                <c:pt idx="264">
                  <c:v>-0.329</c:v>
                </c:pt>
                <c:pt idx="265">
                  <c:v>-0.354</c:v>
                </c:pt>
                <c:pt idx="266">
                  <c:v>0.083</c:v>
                </c:pt>
                <c:pt idx="267">
                  <c:v>-0.232</c:v>
                </c:pt>
                <c:pt idx="268">
                  <c:v>-0.486</c:v>
                </c:pt>
                <c:pt idx="269">
                  <c:v>4.268</c:v>
                </c:pt>
                <c:pt idx="270">
                  <c:v>1.069</c:v>
                </c:pt>
                <c:pt idx="271">
                  <c:v>11.798</c:v>
                </c:pt>
                <c:pt idx="272">
                  <c:v>1.869</c:v>
                </c:pt>
                <c:pt idx="273">
                  <c:v>0.571</c:v>
                </c:pt>
                <c:pt idx="274">
                  <c:v>7.133</c:v>
                </c:pt>
                <c:pt idx="275">
                  <c:v>1.028</c:v>
                </c:pt>
                <c:pt idx="276">
                  <c:v>0.277</c:v>
                </c:pt>
                <c:pt idx="277">
                  <c:v>6.64</c:v>
                </c:pt>
                <c:pt idx="278">
                  <c:v>4.603</c:v>
                </c:pt>
                <c:pt idx="279">
                  <c:v>5.566999999999999</c:v>
                </c:pt>
                <c:pt idx="280">
                  <c:v>-0.009</c:v>
                </c:pt>
                <c:pt idx="281">
                  <c:v>-2.447</c:v>
                </c:pt>
                <c:pt idx="282">
                  <c:v>1.869</c:v>
                </c:pt>
                <c:pt idx="283">
                  <c:v>0.594</c:v>
                </c:pt>
                <c:pt idx="284">
                  <c:v>1.673</c:v>
                </c:pt>
                <c:pt idx="285">
                  <c:v>-0.137</c:v>
                </c:pt>
                <c:pt idx="286">
                  <c:v>1.976</c:v>
                </c:pt>
                <c:pt idx="287">
                  <c:v>-1.934</c:v>
                </c:pt>
                <c:pt idx="288">
                  <c:v>0.36</c:v>
                </c:pt>
                <c:pt idx="289">
                  <c:v>3.103</c:v>
                </c:pt>
                <c:pt idx="290">
                  <c:v>0.072</c:v>
                </c:pt>
                <c:pt idx="291">
                  <c:v>4.706</c:v>
                </c:pt>
                <c:pt idx="292">
                  <c:v>0.927</c:v>
                </c:pt>
                <c:pt idx="293">
                  <c:v>0.851</c:v>
                </c:pt>
                <c:pt idx="294">
                  <c:v>-0.405</c:v>
                </c:pt>
                <c:pt idx="295">
                  <c:v>1.217</c:v>
                </c:pt>
                <c:pt idx="296">
                  <c:v>-0.003</c:v>
                </c:pt>
                <c:pt idx="297">
                  <c:v>10.344</c:v>
                </c:pt>
                <c:pt idx="298">
                  <c:v>-0.179</c:v>
                </c:pt>
                <c:pt idx="299">
                  <c:v>-1.469</c:v>
                </c:pt>
                <c:pt idx="300">
                  <c:v>7.133</c:v>
                </c:pt>
                <c:pt idx="301">
                  <c:v>3.414</c:v>
                </c:pt>
                <c:pt idx="302">
                  <c:v>0.933</c:v>
                </c:pt>
                <c:pt idx="303">
                  <c:v>-0.175</c:v>
                </c:pt>
                <c:pt idx="304">
                  <c:v>-1.693</c:v>
                </c:pt>
                <c:pt idx="305">
                  <c:v>4.268</c:v>
                </c:pt>
                <c:pt idx="306">
                  <c:v>-0.946</c:v>
                </c:pt>
                <c:pt idx="307">
                  <c:v>2.56</c:v>
                </c:pt>
                <c:pt idx="308">
                  <c:v>-5.956</c:v>
                </c:pt>
                <c:pt idx="309">
                  <c:v>0.119</c:v>
                </c:pt>
                <c:pt idx="310">
                  <c:v>1.224</c:v>
                </c:pt>
                <c:pt idx="311">
                  <c:v>13.157</c:v>
                </c:pt>
                <c:pt idx="312">
                  <c:v>-0.055</c:v>
                </c:pt>
                <c:pt idx="313">
                  <c:v>0.035</c:v>
                </c:pt>
                <c:pt idx="314">
                  <c:v>1.224</c:v>
                </c:pt>
                <c:pt idx="315">
                  <c:v>0.264</c:v>
                </c:pt>
                <c:pt idx="316">
                  <c:v>0.913</c:v>
                </c:pt>
                <c:pt idx="317">
                  <c:v>0.329</c:v>
                </c:pt>
                <c:pt idx="318">
                  <c:v>7.797</c:v>
                </c:pt>
                <c:pt idx="319">
                  <c:v>8.83</c:v>
                </c:pt>
                <c:pt idx="320">
                  <c:v>0.911</c:v>
                </c:pt>
                <c:pt idx="321">
                  <c:v>11.315</c:v>
                </c:pt>
                <c:pt idx="322">
                  <c:v>-0.658</c:v>
                </c:pt>
                <c:pt idx="323">
                  <c:v>-0.709</c:v>
                </c:pt>
                <c:pt idx="324">
                  <c:v>0.866</c:v>
                </c:pt>
                <c:pt idx="325">
                  <c:v>11.172</c:v>
                </c:pt>
                <c:pt idx="326">
                  <c:v>1.629</c:v>
                </c:pt>
                <c:pt idx="327">
                  <c:v>0.594</c:v>
                </c:pt>
                <c:pt idx="328">
                  <c:v>0.913</c:v>
                </c:pt>
                <c:pt idx="329">
                  <c:v>-1.993</c:v>
                </c:pt>
                <c:pt idx="330">
                  <c:v>2.992</c:v>
                </c:pt>
                <c:pt idx="331">
                  <c:v>0.803</c:v>
                </c:pt>
                <c:pt idx="332">
                  <c:v>0.529</c:v>
                </c:pt>
                <c:pt idx="333">
                  <c:v>-1.99</c:v>
                </c:pt>
                <c:pt idx="334">
                  <c:v>0.001</c:v>
                </c:pt>
                <c:pt idx="335">
                  <c:v>0.72</c:v>
                </c:pt>
                <c:pt idx="336">
                  <c:v>-0.811</c:v>
                </c:pt>
                <c:pt idx="337">
                  <c:v>7.745</c:v>
                </c:pt>
                <c:pt idx="338">
                  <c:v>-0.046</c:v>
                </c:pt>
                <c:pt idx="339">
                  <c:v>6.486</c:v>
                </c:pt>
                <c:pt idx="340">
                  <c:v>-0.009</c:v>
                </c:pt>
                <c:pt idx="341">
                  <c:v>-0.692</c:v>
                </c:pt>
                <c:pt idx="342">
                  <c:v>-0.149</c:v>
                </c:pt>
                <c:pt idx="343">
                  <c:v>0.033</c:v>
                </c:pt>
                <c:pt idx="344">
                  <c:v>-3.364</c:v>
                </c:pt>
                <c:pt idx="345">
                  <c:v>-0.003</c:v>
                </c:pt>
                <c:pt idx="346">
                  <c:v>-0.118</c:v>
                </c:pt>
                <c:pt idx="347">
                  <c:v>0.188</c:v>
                </c:pt>
                <c:pt idx="348">
                  <c:v>8.973</c:v>
                </c:pt>
                <c:pt idx="349">
                  <c:v>20.56</c:v>
                </c:pt>
                <c:pt idx="350">
                  <c:v>14.054</c:v>
                </c:pt>
                <c:pt idx="351">
                  <c:v>5.101</c:v>
                </c:pt>
                <c:pt idx="352">
                  <c:v>4.508</c:v>
                </c:pt>
                <c:pt idx="353">
                  <c:v>18.889</c:v>
                </c:pt>
                <c:pt idx="354">
                  <c:v>8.359</c:v>
                </c:pt>
                <c:pt idx="355">
                  <c:v>-0.265</c:v>
                </c:pt>
                <c:pt idx="356">
                  <c:v>5.660999999999998</c:v>
                </c:pt>
                <c:pt idx="357">
                  <c:v>0.032</c:v>
                </c:pt>
                <c:pt idx="358">
                  <c:v>0.5</c:v>
                </c:pt>
                <c:pt idx="359">
                  <c:v>-0.019</c:v>
                </c:pt>
                <c:pt idx="360">
                  <c:v>0.594</c:v>
                </c:pt>
                <c:pt idx="361">
                  <c:v>-0.613</c:v>
                </c:pt>
                <c:pt idx="362">
                  <c:v>0.006</c:v>
                </c:pt>
                <c:pt idx="363">
                  <c:v>0.246</c:v>
                </c:pt>
                <c:pt idx="364">
                  <c:v>-0.222</c:v>
                </c:pt>
                <c:pt idx="365">
                  <c:v>-0.175</c:v>
                </c:pt>
                <c:pt idx="366">
                  <c:v>1.769</c:v>
                </c:pt>
                <c:pt idx="367">
                  <c:v>0.09</c:v>
                </c:pt>
                <c:pt idx="368">
                  <c:v>0.001</c:v>
                </c:pt>
                <c:pt idx="369">
                  <c:v>0.016</c:v>
                </c:pt>
                <c:pt idx="370">
                  <c:v>0.927</c:v>
                </c:pt>
                <c:pt idx="371">
                  <c:v>0.005</c:v>
                </c:pt>
                <c:pt idx="372">
                  <c:v>-3.034</c:v>
                </c:pt>
                <c:pt idx="373">
                  <c:v>1.727</c:v>
                </c:pt>
                <c:pt idx="374">
                  <c:v>5.977</c:v>
                </c:pt>
                <c:pt idx="375">
                  <c:v>5.456</c:v>
                </c:pt>
                <c:pt idx="376">
                  <c:v>5.934</c:v>
                </c:pt>
                <c:pt idx="377">
                  <c:v>-1.37</c:v>
                </c:pt>
                <c:pt idx="378">
                  <c:v>0.814</c:v>
                </c:pt>
                <c:pt idx="379">
                  <c:v>4.898</c:v>
                </c:pt>
                <c:pt idx="380">
                  <c:v>0.145</c:v>
                </c:pt>
                <c:pt idx="381">
                  <c:v>7.414</c:v>
                </c:pt>
                <c:pt idx="382">
                  <c:v>4.787</c:v>
                </c:pt>
                <c:pt idx="383">
                  <c:v>1.179</c:v>
                </c:pt>
                <c:pt idx="384">
                  <c:v>3.383</c:v>
                </c:pt>
                <c:pt idx="385">
                  <c:v>12.341</c:v>
                </c:pt>
                <c:pt idx="386">
                  <c:v>-0.019</c:v>
                </c:pt>
                <c:pt idx="387">
                  <c:v>0.486</c:v>
                </c:pt>
                <c:pt idx="388">
                  <c:v>-0.037</c:v>
                </c:pt>
                <c:pt idx="389">
                  <c:v>3.38</c:v>
                </c:pt>
                <c:pt idx="390">
                  <c:v>7.399</c:v>
                </c:pt>
                <c:pt idx="391">
                  <c:v>7.181999999999999</c:v>
                </c:pt>
                <c:pt idx="392">
                  <c:v>-0.056</c:v>
                </c:pt>
                <c:pt idx="393">
                  <c:v>0.072</c:v>
                </c:pt>
                <c:pt idx="394">
                  <c:v>-0.733</c:v>
                </c:pt>
                <c:pt idx="395">
                  <c:v>1.382</c:v>
                </c:pt>
                <c:pt idx="396">
                  <c:v>5.138</c:v>
                </c:pt>
                <c:pt idx="397">
                  <c:v>6.787</c:v>
                </c:pt>
                <c:pt idx="398">
                  <c:v>0.413</c:v>
                </c:pt>
                <c:pt idx="399">
                  <c:v>10.015</c:v>
                </c:pt>
                <c:pt idx="400">
                  <c:v>0.034</c:v>
                </c:pt>
                <c:pt idx="401">
                  <c:v>-0.485</c:v>
                </c:pt>
                <c:pt idx="402">
                  <c:v>3.752</c:v>
                </c:pt>
                <c:pt idx="403">
                  <c:v>3.036</c:v>
                </c:pt>
                <c:pt idx="404">
                  <c:v>0.127</c:v>
                </c:pt>
                <c:pt idx="405">
                  <c:v>1.451</c:v>
                </c:pt>
                <c:pt idx="406">
                  <c:v>-0.329</c:v>
                </c:pt>
                <c:pt idx="407">
                  <c:v>-0.99</c:v>
                </c:pt>
                <c:pt idx="408">
                  <c:v>0.955</c:v>
                </c:pt>
                <c:pt idx="409">
                  <c:v>0.146</c:v>
                </c:pt>
                <c:pt idx="410">
                  <c:v>1.024</c:v>
                </c:pt>
                <c:pt idx="411">
                  <c:v>2.801</c:v>
                </c:pt>
                <c:pt idx="412">
                  <c:v>1.371</c:v>
                </c:pt>
                <c:pt idx="413">
                  <c:v>4.96</c:v>
                </c:pt>
                <c:pt idx="414">
                  <c:v>-0.658</c:v>
                </c:pt>
                <c:pt idx="415">
                  <c:v>4.507</c:v>
                </c:pt>
                <c:pt idx="416">
                  <c:v>7.181999999999999</c:v>
                </c:pt>
                <c:pt idx="417">
                  <c:v>55.863</c:v>
                </c:pt>
                <c:pt idx="418">
                  <c:v>0.529</c:v>
                </c:pt>
                <c:pt idx="419">
                  <c:v>15.985</c:v>
                </c:pt>
                <c:pt idx="420">
                  <c:v>3.752</c:v>
                </c:pt>
                <c:pt idx="421">
                  <c:v>-1.921</c:v>
                </c:pt>
                <c:pt idx="422">
                  <c:v>-0.369</c:v>
                </c:pt>
                <c:pt idx="423">
                  <c:v>0.0</c:v>
                </c:pt>
                <c:pt idx="424">
                  <c:v>6.178</c:v>
                </c:pt>
                <c:pt idx="425">
                  <c:v>-0.019</c:v>
                </c:pt>
                <c:pt idx="426">
                  <c:v>-0.143</c:v>
                </c:pt>
                <c:pt idx="427">
                  <c:v>-0.437</c:v>
                </c:pt>
                <c:pt idx="428">
                  <c:v>5.081</c:v>
                </c:pt>
                <c:pt idx="429">
                  <c:v>0.237</c:v>
                </c:pt>
                <c:pt idx="430">
                  <c:v>0.065</c:v>
                </c:pt>
                <c:pt idx="431">
                  <c:v>0.428</c:v>
                </c:pt>
                <c:pt idx="432">
                  <c:v>1.024</c:v>
                </c:pt>
                <c:pt idx="433">
                  <c:v>0.403</c:v>
                </c:pt>
                <c:pt idx="434">
                  <c:v>-0.658</c:v>
                </c:pt>
                <c:pt idx="435">
                  <c:v>0.235</c:v>
                </c:pt>
                <c:pt idx="436">
                  <c:v>-4.189</c:v>
                </c:pt>
                <c:pt idx="437">
                  <c:v>-0.823</c:v>
                </c:pt>
                <c:pt idx="438">
                  <c:v>-1.561</c:v>
                </c:pt>
                <c:pt idx="439">
                  <c:v>-1.216</c:v>
                </c:pt>
                <c:pt idx="440">
                  <c:v>-0.451</c:v>
                </c:pt>
                <c:pt idx="441">
                  <c:v>-2.51</c:v>
                </c:pt>
                <c:pt idx="442">
                  <c:v>-0.11</c:v>
                </c:pt>
                <c:pt idx="443">
                  <c:v>-4.835</c:v>
                </c:pt>
                <c:pt idx="444">
                  <c:v>0.033</c:v>
                </c:pt>
                <c:pt idx="445">
                  <c:v>0.925</c:v>
                </c:pt>
                <c:pt idx="446">
                  <c:v>0.799</c:v>
                </c:pt>
                <c:pt idx="447">
                  <c:v>-1.469</c:v>
                </c:pt>
                <c:pt idx="448">
                  <c:v>0.034</c:v>
                </c:pt>
                <c:pt idx="449">
                  <c:v>0.188</c:v>
                </c:pt>
                <c:pt idx="450">
                  <c:v>17.639</c:v>
                </c:pt>
                <c:pt idx="451">
                  <c:v>-4.986</c:v>
                </c:pt>
                <c:pt idx="452">
                  <c:v>-3.895999999999999</c:v>
                </c:pt>
                <c:pt idx="453">
                  <c:v>0.148</c:v>
                </c:pt>
                <c:pt idx="454">
                  <c:v>-0.005</c:v>
                </c:pt>
                <c:pt idx="455">
                  <c:v>0.001</c:v>
                </c:pt>
                <c:pt idx="456">
                  <c:v>-0.001</c:v>
                </c:pt>
                <c:pt idx="457">
                  <c:v>2.235</c:v>
                </c:pt>
                <c:pt idx="458">
                  <c:v>-2.406</c:v>
                </c:pt>
                <c:pt idx="459">
                  <c:v>-0.451</c:v>
                </c:pt>
                <c:pt idx="460">
                  <c:v>0.052</c:v>
                </c:pt>
                <c:pt idx="461">
                  <c:v>-0.823</c:v>
                </c:pt>
                <c:pt idx="462">
                  <c:v>-1.693</c:v>
                </c:pt>
                <c:pt idx="463">
                  <c:v>-1.176</c:v>
                </c:pt>
                <c:pt idx="464">
                  <c:v>1.041</c:v>
                </c:pt>
                <c:pt idx="465">
                  <c:v>-1.436</c:v>
                </c:pt>
                <c:pt idx="466">
                  <c:v>-1.412</c:v>
                </c:pt>
                <c:pt idx="467">
                  <c:v>0.237</c:v>
                </c:pt>
                <c:pt idx="468">
                  <c:v>-3.119</c:v>
                </c:pt>
                <c:pt idx="469">
                  <c:v>-6.511</c:v>
                </c:pt>
                <c:pt idx="470">
                  <c:v>0.57</c:v>
                </c:pt>
                <c:pt idx="471">
                  <c:v>-0.137</c:v>
                </c:pt>
                <c:pt idx="472">
                  <c:v>-0.811</c:v>
                </c:pt>
                <c:pt idx="473">
                  <c:v>0.911</c:v>
                </c:pt>
                <c:pt idx="474">
                  <c:v>-1.561</c:v>
                </c:pt>
                <c:pt idx="475">
                  <c:v>-0.506</c:v>
                </c:pt>
                <c:pt idx="476">
                  <c:v>-0.19</c:v>
                </c:pt>
                <c:pt idx="477">
                  <c:v>0.264</c:v>
                </c:pt>
                <c:pt idx="478">
                  <c:v>-2.767</c:v>
                </c:pt>
                <c:pt idx="479">
                  <c:v>0.033</c:v>
                </c:pt>
                <c:pt idx="480">
                  <c:v>-0.751</c:v>
                </c:pt>
                <c:pt idx="481">
                  <c:v>0.0</c:v>
                </c:pt>
                <c:pt idx="482">
                  <c:v>-0.222</c:v>
                </c:pt>
                <c:pt idx="483">
                  <c:v>-6.372</c:v>
                </c:pt>
                <c:pt idx="484">
                  <c:v>-1.715</c:v>
                </c:pt>
                <c:pt idx="485">
                  <c:v>1.629</c:v>
                </c:pt>
                <c:pt idx="486">
                  <c:v>-0.742</c:v>
                </c:pt>
                <c:pt idx="487">
                  <c:v>2.435999999999999</c:v>
                </c:pt>
                <c:pt idx="488">
                  <c:v>6.309</c:v>
                </c:pt>
                <c:pt idx="489">
                  <c:v>-0.62</c:v>
                </c:pt>
                <c:pt idx="490">
                  <c:v>-0.485</c:v>
                </c:pt>
                <c:pt idx="491">
                  <c:v>8.413</c:v>
                </c:pt>
                <c:pt idx="492">
                  <c:v>0.605</c:v>
                </c:pt>
                <c:pt idx="493">
                  <c:v>-0.354</c:v>
                </c:pt>
                <c:pt idx="494">
                  <c:v>-1.472</c:v>
                </c:pt>
                <c:pt idx="495">
                  <c:v>0.207</c:v>
                </c:pt>
                <c:pt idx="496">
                  <c:v>2.419</c:v>
                </c:pt>
                <c:pt idx="497">
                  <c:v>0.009</c:v>
                </c:pt>
                <c:pt idx="498">
                  <c:v>6.76</c:v>
                </c:pt>
                <c:pt idx="499">
                  <c:v>-2.511</c:v>
                </c:pt>
                <c:pt idx="500">
                  <c:v>-1.321</c:v>
                </c:pt>
                <c:pt idx="501">
                  <c:v>-2.19</c:v>
                </c:pt>
                <c:pt idx="502">
                  <c:v>1.481</c:v>
                </c:pt>
                <c:pt idx="503">
                  <c:v>1.374</c:v>
                </c:pt>
                <c:pt idx="504">
                  <c:v>0.0</c:v>
                </c:pt>
                <c:pt idx="505">
                  <c:v>-1.065</c:v>
                </c:pt>
                <c:pt idx="506">
                  <c:v>-4.673</c:v>
                </c:pt>
                <c:pt idx="507">
                  <c:v>-7.431</c:v>
                </c:pt>
                <c:pt idx="508">
                  <c:v>-2.943</c:v>
                </c:pt>
                <c:pt idx="509">
                  <c:v>-1.166</c:v>
                </c:pt>
                <c:pt idx="510">
                  <c:v>-1.632</c:v>
                </c:pt>
                <c:pt idx="511">
                  <c:v>-1.459</c:v>
                </c:pt>
                <c:pt idx="512">
                  <c:v>-4.577</c:v>
                </c:pt>
                <c:pt idx="513">
                  <c:v>5.427</c:v>
                </c:pt>
                <c:pt idx="514">
                  <c:v>-0.602</c:v>
                </c:pt>
                <c:pt idx="515">
                  <c:v>-2.121</c:v>
                </c:pt>
                <c:pt idx="516">
                  <c:v>4.508</c:v>
                </c:pt>
                <c:pt idx="517">
                  <c:v>-0.118</c:v>
                </c:pt>
                <c:pt idx="518">
                  <c:v>1.496</c:v>
                </c:pt>
                <c:pt idx="519">
                  <c:v>-0.751</c:v>
                </c:pt>
                <c:pt idx="520">
                  <c:v>-0.149</c:v>
                </c:pt>
                <c:pt idx="521">
                  <c:v>1.439</c:v>
                </c:pt>
                <c:pt idx="522">
                  <c:v>-1.377</c:v>
                </c:pt>
                <c:pt idx="523">
                  <c:v>0.052</c:v>
                </c:pt>
                <c:pt idx="524">
                  <c:v>1.403</c:v>
                </c:pt>
                <c:pt idx="525">
                  <c:v>2.879</c:v>
                </c:pt>
                <c:pt idx="526">
                  <c:v>-0.243</c:v>
                </c:pt>
                <c:pt idx="527">
                  <c:v>-0.969</c:v>
                </c:pt>
                <c:pt idx="528">
                  <c:v>-0.026</c:v>
                </c:pt>
                <c:pt idx="529">
                  <c:v>-0.872</c:v>
                </c:pt>
                <c:pt idx="530">
                  <c:v>-1.544</c:v>
                </c:pt>
                <c:pt idx="531">
                  <c:v>-7.606</c:v>
                </c:pt>
                <c:pt idx="532">
                  <c:v>-1.199</c:v>
                </c:pt>
                <c:pt idx="533">
                  <c:v>-1.803</c:v>
                </c:pt>
                <c:pt idx="534">
                  <c:v>-5.178</c:v>
                </c:pt>
                <c:pt idx="535">
                  <c:v>-6.614999999999999</c:v>
                </c:pt>
                <c:pt idx="536">
                  <c:v>-1.702</c:v>
                </c:pt>
                <c:pt idx="537">
                  <c:v>-0.972</c:v>
                </c:pt>
                <c:pt idx="538">
                  <c:v>3.036</c:v>
                </c:pt>
                <c:pt idx="539">
                  <c:v>-3.571</c:v>
                </c:pt>
                <c:pt idx="540">
                  <c:v>0.112</c:v>
                </c:pt>
                <c:pt idx="541">
                  <c:v>-0.062</c:v>
                </c:pt>
                <c:pt idx="542">
                  <c:v>-2.073</c:v>
                </c:pt>
                <c:pt idx="543">
                  <c:v>-0.806</c:v>
                </c:pt>
                <c:pt idx="544">
                  <c:v>0.335</c:v>
                </c:pt>
                <c:pt idx="545">
                  <c:v>-1.338</c:v>
                </c:pt>
                <c:pt idx="546">
                  <c:v>0.142</c:v>
                </c:pt>
                <c:pt idx="547">
                  <c:v>9.592</c:v>
                </c:pt>
                <c:pt idx="548">
                  <c:v>-1.008</c:v>
                </c:pt>
                <c:pt idx="549">
                  <c:v>-4.982</c:v>
                </c:pt>
                <c:pt idx="550">
                  <c:v>-5.386</c:v>
                </c:pt>
                <c:pt idx="551">
                  <c:v>-0.8</c:v>
                </c:pt>
                <c:pt idx="552">
                  <c:v>-259.521</c:v>
                </c:pt>
                <c:pt idx="553">
                  <c:v>-4.033</c:v>
                </c:pt>
                <c:pt idx="554">
                  <c:v>-5.205</c:v>
                </c:pt>
                <c:pt idx="555">
                  <c:v>-5.154999999999999</c:v>
                </c:pt>
                <c:pt idx="556">
                  <c:v>-0.19</c:v>
                </c:pt>
                <c:pt idx="557">
                  <c:v>-0.118</c:v>
                </c:pt>
                <c:pt idx="558">
                  <c:v>0.049</c:v>
                </c:pt>
                <c:pt idx="559">
                  <c:v>-0.306</c:v>
                </c:pt>
                <c:pt idx="560">
                  <c:v>2.697</c:v>
                </c:pt>
                <c:pt idx="561">
                  <c:v>-1.321</c:v>
                </c:pt>
                <c:pt idx="562">
                  <c:v>2.697</c:v>
                </c:pt>
                <c:pt idx="563">
                  <c:v>-2.428</c:v>
                </c:pt>
                <c:pt idx="564">
                  <c:v>-0.444</c:v>
                </c:pt>
                <c:pt idx="565">
                  <c:v>10.344</c:v>
                </c:pt>
                <c:pt idx="566">
                  <c:v>5.934</c:v>
                </c:pt>
                <c:pt idx="567">
                  <c:v>0.829</c:v>
                </c:pt>
                <c:pt idx="568">
                  <c:v>3.008</c:v>
                </c:pt>
                <c:pt idx="569">
                  <c:v>-0.044</c:v>
                </c:pt>
                <c:pt idx="570">
                  <c:v>-0.613</c:v>
                </c:pt>
                <c:pt idx="571">
                  <c:v>-1.062</c:v>
                </c:pt>
                <c:pt idx="572">
                  <c:v>0.102</c:v>
                </c:pt>
                <c:pt idx="573">
                  <c:v>0.938</c:v>
                </c:pt>
                <c:pt idx="574">
                  <c:v>1.138</c:v>
                </c:pt>
                <c:pt idx="575">
                  <c:v>-0.352</c:v>
                </c:pt>
                <c:pt idx="576">
                  <c:v>-0.974</c:v>
                </c:pt>
                <c:pt idx="577">
                  <c:v>0.108</c:v>
                </c:pt>
                <c:pt idx="578">
                  <c:v>-7.691999999999999</c:v>
                </c:pt>
                <c:pt idx="579">
                  <c:v>-2.684</c:v>
                </c:pt>
                <c:pt idx="580">
                  <c:v>0.018</c:v>
                </c:pt>
                <c:pt idx="581">
                  <c:v>-1.3</c:v>
                </c:pt>
                <c:pt idx="582">
                  <c:v>-0.547</c:v>
                </c:pt>
                <c:pt idx="583">
                  <c:v>-1.053</c:v>
                </c:pt>
                <c:pt idx="584">
                  <c:v>-0.874</c:v>
                </c:pt>
                <c:pt idx="585">
                  <c:v>2.605</c:v>
                </c:pt>
                <c:pt idx="586">
                  <c:v>-0.452</c:v>
                </c:pt>
                <c:pt idx="587">
                  <c:v>-1.385</c:v>
                </c:pt>
                <c:pt idx="588">
                  <c:v>-2.222</c:v>
                </c:pt>
                <c:pt idx="589">
                  <c:v>2.879</c:v>
                </c:pt>
                <c:pt idx="590">
                  <c:v>-2.259</c:v>
                </c:pt>
                <c:pt idx="591">
                  <c:v>-0.394</c:v>
                </c:pt>
                <c:pt idx="592">
                  <c:v>-0.09</c:v>
                </c:pt>
                <c:pt idx="593">
                  <c:v>0.381</c:v>
                </c:pt>
                <c:pt idx="594">
                  <c:v>-1.506</c:v>
                </c:pt>
                <c:pt idx="595">
                  <c:v>-1.412</c:v>
                </c:pt>
                <c:pt idx="596">
                  <c:v>-2.576</c:v>
                </c:pt>
                <c:pt idx="597">
                  <c:v>-2.511</c:v>
                </c:pt>
                <c:pt idx="598">
                  <c:v>-1.3</c:v>
                </c:pt>
                <c:pt idx="599">
                  <c:v>-0.149</c:v>
                </c:pt>
                <c:pt idx="600">
                  <c:v>-0.306</c:v>
                </c:pt>
                <c:pt idx="601">
                  <c:v>-0.095</c:v>
                </c:pt>
                <c:pt idx="602">
                  <c:v>0.357</c:v>
                </c:pt>
                <c:pt idx="603">
                  <c:v>-5.154999999999999</c:v>
                </c:pt>
                <c:pt idx="604">
                  <c:v>0.035</c:v>
                </c:pt>
                <c:pt idx="605">
                  <c:v>-3.364</c:v>
                </c:pt>
                <c:pt idx="606">
                  <c:v>-0.219</c:v>
                </c:pt>
                <c:pt idx="607">
                  <c:v>-0.019</c:v>
                </c:pt>
                <c:pt idx="608">
                  <c:v>-1.143</c:v>
                </c:pt>
                <c:pt idx="609">
                  <c:v>-0.219</c:v>
                </c:pt>
                <c:pt idx="610">
                  <c:v>-3.744</c:v>
                </c:pt>
                <c:pt idx="611">
                  <c:v>-0.586</c:v>
                </c:pt>
                <c:pt idx="612">
                  <c:v>-1.385</c:v>
                </c:pt>
                <c:pt idx="613">
                  <c:v>1.024</c:v>
                </c:pt>
                <c:pt idx="614">
                  <c:v>-0.751</c:v>
                </c:pt>
                <c:pt idx="615">
                  <c:v>3.348</c:v>
                </c:pt>
                <c:pt idx="616">
                  <c:v>0.032</c:v>
                </c:pt>
                <c:pt idx="617">
                  <c:v>-0.108</c:v>
                </c:pt>
                <c:pt idx="618">
                  <c:v>0.264</c:v>
                </c:pt>
                <c:pt idx="619">
                  <c:v>-2.166</c:v>
                </c:pt>
                <c:pt idx="620">
                  <c:v>-5.667999999999999</c:v>
                </c:pt>
                <c:pt idx="621">
                  <c:v>-0.061</c:v>
                </c:pt>
                <c:pt idx="622">
                  <c:v>0.288</c:v>
                </c:pt>
                <c:pt idx="623">
                  <c:v>-0.002</c:v>
                </c:pt>
                <c:pt idx="624">
                  <c:v>-1.153</c:v>
                </c:pt>
                <c:pt idx="625">
                  <c:v>-5.873</c:v>
                </c:pt>
                <c:pt idx="626">
                  <c:v>-3.79</c:v>
                </c:pt>
                <c:pt idx="627">
                  <c:v>-0.002</c:v>
                </c:pt>
                <c:pt idx="628">
                  <c:v>-0.093</c:v>
                </c:pt>
                <c:pt idx="629">
                  <c:v>-3.558</c:v>
                </c:pt>
                <c:pt idx="630">
                  <c:v>-1.166</c:v>
                </c:pt>
                <c:pt idx="631">
                  <c:v>2.083</c:v>
                </c:pt>
                <c:pt idx="632">
                  <c:v>-0.915</c:v>
                </c:pt>
                <c:pt idx="633">
                  <c:v>1.271</c:v>
                </c:pt>
                <c:pt idx="634">
                  <c:v>-0.968</c:v>
                </c:pt>
                <c:pt idx="635">
                  <c:v>-0.394</c:v>
                </c:pt>
                <c:pt idx="636">
                  <c:v>-3.771</c:v>
                </c:pt>
                <c:pt idx="637">
                  <c:v>6.763999999999999</c:v>
                </c:pt>
                <c:pt idx="638">
                  <c:v>0.507</c:v>
                </c:pt>
                <c:pt idx="639">
                  <c:v>0.803</c:v>
                </c:pt>
                <c:pt idx="640">
                  <c:v>-1.385</c:v>
                </c:pt>
                <c:pt idx="641">
                  <c:v>-0.269</c:v>
                </c:pt>
                <c:pt idx="642">
                  <c:v>-3.913</c:v>
                </c:pt>
                <c:pt idx="643">
                  <c:v>-0.574</c:v>
                </c:pt>
                <c:pt idx="644">
                  <c:v>1.394</c:v>
                </c:pt>
                <c:pt idx="645">
                  <c:v>2.622</c:v>
                </c:pt>
                <c:pt idx="646">
                  <c:v>-4.191999999999999</c:v>
                </c:pt>
                <c:pt idx="647">
                  <c:v>-6.061999999999999</c:v>
                </c:pt>
                <c:pt idx="648">
                  <c:v>-0.614</c:v>
                </c:pt>
                <c:pt idx="649">
                  <c:v>-5.349</c:v>
                </c:pt>
                <c:pt idx="650">
                  <c:v>-5.783</c:v>
                </c:pt>
                <c:pt idx="651">
                  <c:v>-0.889</c:v>
                </c:pt>
                <c:pt idx="652">
                  <c:v>-5.715</c:v>
                </c:pt>
                <c:pt idx="653">
                  <c:v>-5.455</c:v>
                </c:pt>
                <c:pt idx="654">
                  <c:v>-142.651</c:v>
                </c:pt>
                <c:pt idx="655">
                  <c:v>-2.382</c:v>
                </c:pt>
                <c:pt idx="656">
                  <c:v>-17.154</c:v>
                </c:pt>
                <c:pt idx="657">
                  <c:v>-5.471</c:v>
                </c:pt>
                <c:pt idx="658">
                  <c:v>-1.783</c:v>
                </c:pt>
                <c:pt idx="659">
                  <c:v>-0.032</c:v>
                </c:pt>
                <c:pt idx="660">
                  <c:v>-8.054</c:v>
                </c:pt>
                <c:pt idx="661">
                  <c:v>-2.272</c:v>
                </c:pt>
                <c:pt idx="662">
                  <c:v>-0.106</c:v>
                </c:pt>
                <c:pt idx="663">
                  <c:v>-2.029</c:v>
                </c:pt>
                <c:pt idx="664">
                  <c:v>0.0</c:v>
                </c:pt>
                <c:pt idx="665">
                  <c:v>-0.022</c:v>
                </c:pt>
                <c:pt idx="666">
                  <c:v>-1.294</c:v>
                </c:pt>
                <c:pt idx="667">
                  <c:v>-10.299</c:v>
                </c:pt>
                <c:pt idx="668">
                  <c:v>-7.78</c:v>
                </c:pt>
                <c:pt idx="669">
                  <c:v>6.956</c:v>
                </c:pt>
                <c:pt idx="670">
                  <c:v>-2.203</c:v>
                </c:pt>
                <c:pt idx="671">
                  <c:v>-0.236</c:v>
                </c:pt>
                <c:pt idx="672">
                  <c:v>-1.648</c:v>
                </c:pt>
                <c:pt idx="673">
                  <c:v>-4.936</c:v>
                </c:pt>
                <c:pt idx="674">
                  <c:v>-3.299</c:v>
                </c:pt>
                <c:pt idx="675">
                  <c:v>-6.34</c:v>
                </c:pt>
                <c:pt idx="676">
                  <c:v>-0.768</c:v>
                </c:pt>
                <c:pt idx="677">
                  <c:v>-0.004</c:v>
                </c:pt>
                <c:pt idx="678">
                  <c:v>0.0</c:v>
                </c:pt>
                <c:pt idx="679">
                  <c:v>0.013</c:v>
                </c:pt>
                <c:pt idx="680">
                  <c:v>-0.008</c:v>
                </c:pt>
                <c:pt idx="681">
                  <c:v>-0.777</c:v>
                </c:pt>
                <c:pt idx="682">
                  <c:v>-3.628</c:v>
                </c:pt>
                <c:pt idx="683">
                  <c:v>-1.557</c:v>
                </c:pt>
                <c:pt idx="684">
                  <c:v>-1.958</c:v>
                </c:pt>
                <c:pt idx="685">
                  <c:v>-0.007</c:v>
                </c:pt>
                <c:pt idx="686">
                  <c:v>-0.007</c:v>
                </c:pt>
                <c:pt idx="687">
                  <c:v>1.838</c:v>
                </c:pt>
                <c:pt idx="688">
                  <c:v>0.121</c:v>
                </c:pt>
                <c:pt idx="689">
                  <c:v>-3.96</c:v>
                </c:pt>
                <c:pt idx="690">
                  <c:v>-6.959</c:v>
                </c:pt>
                <c:pt idx="691">
                  <c:v>0.0</c:v>
                </c:pt>
                <c:pt idx="692">
                  <c:v>-0.527</c:v>
                </c:pt>
                <c:pt idx="693">
                  <c:v>0.008</c:v>
                </c:pt>
                <c:pt idx="694">
                  <c:v>0.993</c:v>
                </c:pt>
                <c:pt idx="695">
                  <c:v>-0.968</c:v>
                </c:pt>
                <c:pt idx="696">
                  <c:v>0.172</c:v>
                </c:pt>
                <c:pt idx="697">
                  <c:v>-0.483</c:v>
                </c:pt>
                <c:pt idx="698">
                  <c:v>-0.002</c:v>
                </c:pt>
                <c:pt idx="699">
                  <c:v>-2.778</c:v>
                </c:pt>
                <c:pt idx="700">
                  <c:v>1.291</c:v>
                </c:pt>
                <c:pt idx="701">
                  <c:v>-0.308</c:v>
                </c:pt>
                <c:pt idx="702">
                  <c:v>-6.34</c:v>
                </c:pt>
                <c:pt idx="703">
                  <c:v>-0.645</c:v>
                </c:pt>
                <c:pt idx="704">
                  <c:v>-0.768</c:v>
                </c:pt>
                <c:pt idx="705">
                  <c:v>-3.365</c:v>
                </c:pt>
                <c:pt idx="706">
                  <c:v>3.103</c:v>
                </c:pt>
              </c:numCache>
            </c:numRef>
          </c:val>
          <c:smooth val="0"/>
        </c:ser>
        <c:ser>
          <c:idx val="8"/>
          <c:order val="8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Chi2DateFR!$J$1:$J$707</c:f>
              <c:numCache>
                <c:formatCode>General</c:formatCode>
                <c:ptCount val="707"/>
                <c:pt idx="0">
                  <c:v>-0.231</c:v>
                </c:pt>
                <c:pt idx="1">
                  <c:v>1.229</c:v>
                </c:pt>
                <c:pt idx="2">
                  <c:v>21.13</c:v>
                </c:pt>
                <c:pt idx="3">
                  <c:v>1.546</c:v>
                </c:pt>
                <c:pt idx="4">
                  <c:v>14.343</c:v>
                </c:pt>
                <c:pt idx="5">
                  <c:v>6.871</c:v>
                </c:pt>
                <c:pt idx="6">
                  <c:v>1.328</c:v>
                </c:pt>
                <c:pt idx="7">
                  <c:v>18.592</c:v>
                </c:pt>
                <c:pt idx="8">
                  <c:v>19.126</c:v>
                </c:pt>
                <c:pt idx="9">
                  <c:v>0.178</c:v>
                </c:pt>
                <c:pt idx="10">
                  <c:v>1.546</c:v>
                </c:pt>
                <c:pt idx="11">
                  <c:v>1.38</c:v>
                </c:pt>
                <c:pt idx="12">
                  <c:v>-1.618</c:v>
                </c:pt>
                <c:pt idx="13">
                  <c:v>-0.139</c:v>
                </c:pt>
                <c:pt idx="14">
                  <c:v>0.012</c:v>
                </c:pt>
                <c:pt idx="15">
                  <c:v>2.067</c:v>
                </c:pt>
                <c:pt idx="16">
                  <c:v>1.395</c:v>
                </c:pt>
                <c:pt idx="17">
                  <c:v>20.559</c:v>
                </c:pt>
                <c:pt idx="18">
                  <c:v>1.728</c:v>
                </c:pt>
                <c:pt idx="19">
                  <c:v>1.637</c:v>
                </c:pt>
                <c:pt idx="20">
                  <c:v>7.68</c:v>
                </c:pt>
                <c:pt idx="21">
                  <c:v>0.476</c:v>
                </c:pt>
                <c:pt idx="22">
                  <c:v>14.343</c:v>
                </c:pt>
                <c:pt idx="23">
                  <c:v>0.886</c:v>
                </c:pt>
                <c:pt idx="24">
                  <c:v>4.3</c:v>
                </c:pt>
                <c:pt idx="25">
                  <c:v>7.721</c:v>
                </c:pt>
                <c:pt idx="26">
                  <c:v>7.272</c:v>
                </c:pt>
                <c:pt idx="27">
                  <c:v>0.0</c:v>
                </c:pt>
                <c:pt idx="28">
                  <c:v>6.219</c:v>
                </c:pt>
                <c:pt idx="29">
                  <c:v>8.96</c:v>
                </c:pt>
                <c:pt idx="30">
                  <c:v>3.184</c:v>
                </c:pt>
                <c:pt idx="31">
                  <c:v>-0.139</c:v>
                </c:pt>
                <c:pt idx="32">
                  <c:v>8.709</c:v>
                </c:pt>
                <c:pt idx="33">
                  <c:v>0.49</c:v>
                </c:pt>
                <c:pt idx="34">
                  <c:v>0.886</c:v>
                </c:pt>
                <c:pt idx="35">
                  <c:v>-0.272</c:v>
                </c:pt>
                <c:pt idx="36">
                  <c:v>4.976</c:v>
                </c:pt>
                <c:pt idx="37">
                  <c:v>0.0</c:v>
                </c:pt>
                <c:pt idx="38">
                  <c:v>5.646</c:v>
                </c:pt>
                <c:pt idx="39">
                  <c:v>0.959</c:v>
                </c:pt>
                <c:pt idx="40">
                  <c:v>-0.856</c:v>
                </c:pt>
                <c:pt idx="41">
                  <c:v>-0.272</c:v>
                </c:pt>
                <c:pt idx="42">
                  <c:v>0.012</c:v>
                </c:pt>
                <c:pt idx="43">
                  <c:v>-1.541</c:v>
                </c:pt>
                <c:pt idx="44">
                  <c:v>0.0</c:v>
                </c:pt>
                <c:pt idx="45">
                  <c:v>-1.44</c:v>
                </c:pt>
                <c:pt idx="46">
                  <c:v>-1.304</c:v>
                </c:pt>
                <c:pt idx="47">
                  <c:v>0.886</c:v>
                </c:pt>
                <c:pt idx="48">
                  <c:v>1.091</c:v>
                </c:pt>
                <c:pt idx="49">
                  <c:v>0.239</c:v>
                </c:pt>
                <c:pt idx="50">
                  <c:v>0.886</c:v>
                </c:pt>
                <c:pt idx="51">
                  <c:v>-0.069</c:v>
                </c:pt>
                <c:pt idx="52">
                  <c:v>-0.069</c:v>
                </c:pt>
                <c:pt idx="53">
                  <c:v>0.125</c:v>
                </c:pt>
                <c:pt idx="54">
                  <c:v>3.463</c:v>
                </c:pt>
                <c:pt idx="55">
                  <c:v>5.401</c:v>
                </c:pt>
                <c:pt idx="56">
                  <c:v>-0.594</c:v>
                </c:pt>
                <c:pt idx="57">
                  <c:v>1.091</c:v>
                </c:pt>
                <c:pt idx="58">
                  <c:v>-0.322</c:v>
                </c:pt>
                <c:pt idx="59">
                  <c:v>1.928</c:v>
                </c:pt>
                <c:pt idx="60">
                  <c:v>0.032</c:v>
                </c:pt>
                <c:pt idx="61">
                  <c:v>9.954</c:v>
                </c:pt>
                <c:pt idx="62">
                  <c:v>4.136</c:v>
                </c:pt>
                <c:pt idx="63">
                  <c:v>1.546</c:v>
                </c:pt>
                <c:pt idx="64">
                  <c:v>3.275</c:v>
                </c:pt>
                <c:pt idx="65">
                  <c:v>1.035</c:v>
                </c:pt>
                <c:pt idx="66">
                  <c:v>6.552</c:v>
                </c:pt>
                <c:pt idx="67">
                  <c:v>0.205</c:v>
                </c:pt>
                <c:pt idx="68">
                  <c:v>10.687</c:v>
                </c:pt>
                <c:pt idx="69">
                  <c:v>1.917</c:v>
                </c:pt>
                <c:pt idx="70">
                  <c:v>-0.046</c:v>
                </c:pt>
                <c:pt idx="71">
                  <c:v>-0.583</c:v>
                </c:pt>
                <c:pt idx="72">
                  <c:v>0.49</c:v>
                </c:pt>
                <c:pt idx="73">
                  <c:v>-0.972</c:v>
                </c:pt>
                <c:pt idx="74">
                  <c:v>0.857</c:v>
                </c:pt>
                <c:pt idx="75">
                  <c:v>2.071</c:v>
                </c:pt>
                <c:pt idx="76">
                  <c:v>0.107</c:v>
                </c:pt>
                <c:pt idx="77">
                  <c:v>15.471</c:v>
                </c:pt>
                <c:pt idx="78">
                  <c:v>8.602</c:v>
                </c:pt>
                <c:pt idx="79">
                  <c:v>3.635</c:v>
                </c:pt>
                <c:pt idx="80">
                  <c:v>-0.124</c:v>
                </c:pt>
                <c:pt idx="81">
                  <c:v>0.064</c:v>
                </c:pt>
                <c:pt idx="82">
                  <c:v>-1.689</c:v>
                </c:pt>
                <c:pt idx="83">
                  <c:v>0.689</c:v>
                </c:pt>
                <c:pt idx="84">
                  <c:v>-0.016</c:v>
                </c:pt>
                <c:pt idx="85">
                  <c:v>2.071</c:v>
                </c:pt>
                <c:pt idx="86">
                  <c:v>12.611</c:v>
                </c:pt>
                <c:pt idx="87">
                  <c:v>-0.103</c:v>
                </c:pt>
                <c:pt idx="88">
                  <c:v>0.205</c:v>
                </c:pt>
                <c:pt idx="89">
                  <c:v>1.229</c:v>
                </c:pt>
                <c:pt idx="90">
                  <c:v>3.184</c:v>
                </c:pt>
                <c:pt idx="91">
                  <c:v>0.187</c:v>
                </c:pt>
                <c:pt idx="92">
                  <c:v>0.051</c:v>
                </c:pt>
                <c:pt idx="93">
                  <c:v>-0.069</c:v>
                </c:pt>
                <c:pt idx="94">
                  <c:v>1.395</c:v>
                </c:pt>
                <c:pt idx="95">
                  <c:v>1.395</c:v>
                </c:pt>
                <c:pt idx="96">
                  <c:v>2.067</c:v>
                </c:pt>
                <c:pt idx="97">
                  <c:v>32.647</c:v>
                </c:pt>
                <c:pt idx="98">
                  <c:v>15.408</c:v>
                </c:pt>
                <c:pt idx="99">
                  <c:v>12.427</c:v>
                </c:pt>
                <c:pt idx="100">
                  <c:v>0.833</c:v>
                </c:pt>
                <c:pt idx="101">
                  <c:v>3.96</c:v>
                </c:pt>
                <c:pt idx="102">
                  <c:v>10.179</c:v>
                </c:pt>
                <c:pt idx="103">
                  <c:v>0.579</c:v>
                </c:pt>
                <c:pt idx="104">
                  <c:v>0.024</c:v>
                </c:pt>
                <c:pt idx="105">
                  <c:v>26.692</c:v>
                </c:pt>
                <c:pt idx="106">
                  <c:v>-0.614</c:v>
                </c:pt>
                <c:pt idx="107">
                  <c:v>0.429</c:v>
                </c:pt>
                <c:pt idx="108">
                  <c:v>15.577</c:v>
                </c:pt>
                <c:pt idx="109">
                  <c:v>2.803</c:v>
                </c:pt>
                <c:pt idx="110">
                  <c:v>2.183</c:v>
                </c:pt>
                <c:pt idx="111">
                  <c:v>1.277</c:v>
                </c:pt>
                <c:pt idx="112">
                  <c:v>-0.24</c:v>
                </c:pt>
                <c:pt idx="113">
                  <c:v>0.003</c:v>
                </c:pt>
                <c:pt idx="114">
                  <c:v>1.384</c:v>
                </c:pt>
                <c:pt idx="115">
                  <c:v>3.997</c:v>
                </c:pt>
                <c:pt idx="116">
                  <c:v>-0.319</c:v>
                </c:pt>
                <c:pt idx="117">
                  <c:v>-3.313</c:v>
                </c:pt>
                <c:pt idx="118">
                  <c:v>2.071</c:v>
                </c:pt>
                <c:pt idx="119">
                  <c:v>1.573</c:v>
                </c:pt>
                <c:pt idx="120">
                  <c:v>-0.078</c:v>
                </c:pt>
                <c:pt idx="121">
                  <c:v>8.676</c:v>
                </c:pt>
                <c:pt idx="122">
                  <c:v>4.512</c:v>
                </c:pt>
                <c:pt idx="123">
                  <c:v>1.602</c:v>
                </c:pt>
                <c:pt idx="124">
                  <c:v>-0.046</c:v>
                </c:pt>
                <c:pt idx="125">
                  <c:v>4.68</c:v>
                </c:pt>
                <c:pt idx="126">
                  <c:v>-1.378</c:v>
                </c:pt>
                <c:pt idx="127">
                  <c:v>-0.1</c:v>
                </c:pt>
                <c:pt idx="128">
                  <c:v>0.048</c:v>
                </c:pt>
                <c:pt idx="129">
                  <c:v>0.201</c:v>
                </c:pt>
                <c:pt idx="130">
                  <c:v>1.102</c:v>
                </c:pt>
                <c:pt idx="131">
                  <c:v>2.236</c:v>
                </c:pt>
                <c:pt idx="132">
                  <c:v>6.761</c:v>
                </c:pt>
                <c:pt idx="133">
                  <c:v>1.03</c:v>
                </c:pt>
                <c:pt idx="134">
                  <c:v>0.0</c:v>
                </c:pt>
                <c:pt idx="135">
                  <c:v>0.41</c:v>
                </c:pt>
                <c:pt idx="136">
                  <c:v>2.454</c:v>
                </c:pt>
                <c:pt idx="137">
                  <c:v>0.065</c:v>
                </c:pt>
                <c:pt idx="138">
                  <c:v>5.853</c:v>
                </c:pt>
                <c:pt idx="139">
                  <c:v>29.03</c:v>
                </c:pt>
                <c:pt idx="140">
                  <c:v>-5.242</c:v>
                </c:pt>
                <c:pt idx="141">
                  <c:v>0.151</c:v>
                </c:pt>
                <c:pt idx="142">
                  <c:v>4.334</c:v>
                </c:pt>
                <c:pt idx="143">
                  <c:v>-1.172</c:v>
                </c:pt>
                <c:pt idx="144">
                  <c:v>1.82</c:v>
                </c:pt>
                <c:pt idx="145">
                  <c:v>-0.81</c:v>
                </c:pt>
                <c:pt idx="146">
                  <c:v>-0.01</c:v>
                </c:pt>
                <c:pt idx="147">
                  <c:v>0.013</c:v>
                </c:pt>
                <c:pt idx="148">
                  <c:v>-0.695</c:v>
                </c:pt>
                <c:pt idx="149">
                  <c:v>-1.363</c:v>
                </c:pt>
                <c:pt idx="150">
                  <c:v>0.718</c:v>
                </c:pt>
                <c:pt idx="151">
                  <c:v>2.345</c:v>
                </c:pt>
                <c:pt idx="152">
                  <c:v>0.069</c:v>
                </c:pt>
                <c:pt idx="153">
                  <c:v>0.331</c:v>
                </c:pt>
                <c:pt idx="154">
                  <c:v>-5.252</c:v>
                </c:pt>
                <c:pt idx="155">
                  <c:v>-0.016</c:v>
                </c:pt>
                <c:pt idx="156">
                  <c:v>7.463</c:v>
                </c:pt>
                <c:pt idx="157">
                  <c:v>2.951999999999999</c:v>
                </c:pt>
                <c:pt idx="158">
                  <c:v>4.661999999999999</c:v>
                </c:pt>
                <c:pt idx="159">
                  <c:v>-0.355</c:v>
                </c:pt>
                <c:pt idx="160">
                  <c:v>1.515</c:v>
                </c:pt>
                <c:pt idx="161">
                  <c:v>10.891</c:v>
                </c:pt>
                <c:pt idx="162">
                  <c:v>-5.782</c:v>
                </c:pt>
                <c:pt idx="163">
                  <c:v>5.853</c:v>
                </c:pt>
                <c:pt idx="164">
                  <c:v>3.782</c:v>
                </c:pt>
                <c:pt idx="165">
                  <c:v>3.891</c:v>
                </c:pt>
                <c:pt idx="166">
                  <c:v>3.484</c:v>
                </c:pt>
                <c:pt idx="167">
                  <c:v>3.069</c:v>
                </c:pt>
                <c:pt idx="168">
                  <c:v>0.267</c:v>
                </c:pt>
                <c:pt idx="169">
                  <c:v>-2.474</c:v>
                </c:pt>
                <c:pt idx="170">
                  <c:v>0.472</c:v>
                </c:pt>
                <c:pt idx="171">
                  <c:v>-2.472</c:v>
                </c:pt>
                <c:pt idx="172">
                  <c:v>-2.409</c:v>
                </c:pt>
                <c:pt idx="173">
                  <c:v>14.553</c:v>
                </c:pt>
                <c:pt idx="174">
                  <c:v>0.272</c:v>
                </c:pt>
                <c:pt idx="175">
                  <c:v>0.181</c:v>
                </c:pt>
                <c:pt idx="176">
                  <c:v>-0.418</c:v>
                </c:pt>
                <c:pt idx="177">
                  <c:v>3.089</c:v>
                </c:pt>
                <c:pt idx="178">
                  <c:v>-0.117</c:v>
                </c:pt>
                <c:pt idx="179">
                  <c:v>0.717</c:v>
                </c:pt>
                <c:pt idx="180">
                  <c:v>5.161999999999999</c:v>
                </c:pt>
                <c:pt idx="181">
                  <c:v>1.382</c:v>
                </c:pt>
                <c:pt idx="182">
                  <c:v>1.102</c:v>
                </c:pt>
                <c:pt idx="183">
                  <c:v>0.375</c:v>
                </c:pt>
                <c:pt idx="184">
                  <c:v>0.431</c:v>
                </c:pt>
                <c:pt idx="185">
                  <c:v>0.714</c:v>
                </c:pt>
                <c:pt idx="186">
                  <c:v>1.257</c:v>
                </c:pt>
                <c:pt idx="187">
                  <c:v>0.177</c:v>
                </c:pt>
                <c:pt idx="188">
                  <c:v>3.643</c:v>
                </c:pt>
                <c:pt idx="189">
                  <c:v>2.79</c:v>
                </c:pt>
                <c:pt idx="190">
                  <c:v>1.573</c:v>
                </c:pt>
                <c:pt idx="191">
                  <c:v>6.371</c:v>
                </c:pt>
                <c:pt idx="192">
                  <c:v>0.611</c:v>
                </c:pt>
                <c:pt idx="193">
                  <c:v>2.569</c:v>
                </c:pt>
                <c:pt idx="194">
                  <c:v>-0.2</c:v>
                </c:pt>
                <c:pt idx="195">
                  <c:v>7.837</c:v>
                </c:pt>
                <c:pt idx="196">
                  <c:v>0.424</c:v>
                </c:pt>
                <c:pt idx="197">
                  <c:v>-1.08</c:v>
                </c:pt>
                <c:pt idx="198">
                  <c:v>3.094</c:v>
                </c:pt>
                <c:pt idx="199">
                  <c:v>0.058</c:v>
                </c:pt>
                <c:pt idx="200">
                  <c:v>2.881</c:v>
                </c:pt>
                <c:pt idx="201">
                  <c:v>-0.037</c:v>
                </c:pt>
                <c:pt idx="202">
                  <c:v>3.374</c:v>
                </c:pt>
                <c:pt idx="203">
                  <c:v>-2.309</c:v>
                </c:pt>
                <c:pt idx="204">
                  <c:v>-0.19</c:v>
                </c:pt>
                <c:pt idx="205">
                  <c:v>-2.043</c:v>
                </c:pt>
                <c:pt idx="206">
                  <c:v>-105.79</c:v>
                </c:pt>
                <c:pt idx="207">
                  <c:v>-0.071</c:v>
                </c:pt>
                <c:pt idx="208">
                  <c:v>0.122</c:v>
                </c:pt>
                <c:pt idx="209">
                  <c:v>23.456</c:v>
                </c:pt>
                <c:pt idx="210">
                  <c:v>4.78</c:v>
                </c:pt>
                <c:pt idx="211">
                  <c:v>0.41</c:v>
                </c:pt>
                <c:pt idx="212">
                  <c:v>7.516</c:v>
                </c:pt>
                <c:pt idx="213">
                  <c:v>5.255</c:v>
                </c:pt>
                <c:pt idx="214">
                  <c:v>2.032</c:v>
                </c:pt>
                <c:pt idx="215">
                  <c:v>20.371</c:v>
                </c:pt>
                <c:pt idx="216">
                  <c:v>-0.177</c:v>
                </c:pt>
                <c:pt idx="217">
                  <c:v>0.49</c:v>
                </c:pt>
                <c:pt idx="218">
                  <c:v>1.431</c:v>
                </c:pt>
                <c:pt idx="219">
                  <c:v>-1.07</c:v>
                </c:pt>
                <c:pt idx="220">
                  <c:v>0.267</c:v>
                </c:pt>
                <c:pt idx="221">
                  <c:v>-1.07</c:v>
                </c:pt>
                <c:pt idx="222">
                  <c:v>0.597</c:v>
                </c:pt>
                <c:pt idx="223">
                  <c:v>5.148</c:v>
                </c:pt>
                <c:pt idx="224">
                  <c:v>-0.032</c:v>
                </c:pt>
                <c:pt idx="225">
                  <c:v>-1.717</c:v>
                </c:pt>
                <c:pt idx="226">
                  <c:v>12.982</c:v>
                </c:pt>
                <c:pt idx="227">
                  <c:v>0.189</c:v>
                </c:pt>
                <c:pt idx="228">
                  <c:v>-0.497</c:v>
                </c:pt>
                <c:pt idx="229">
                  <c:v>0.013</c:v>
                </c:pt>
                <c:pt idx="230">
                  <c:v>1.815</c:v>
                </c:pt>
                <c:pt idx="231">
                  <c:v>-0.139</c:v>
                </c:pt>
                <c:pt idx="232">
                  <c:v>-0.695</c:v>
                </c:pt>
                <c:pt idx="233">
                  <c:v>-0.207</c:v>
                </c:pt>
                <c:pt idx="234">
                  <c:v>0.018</c:v>
                </c:pt>
                <c:pt idx="235">
                  <c:v>0.478</c:v>
                </c:pt>
                <c:pt idx="236">
                  <c:v>-1.578</c:v>
                </c:pt>
                <c:pt idx="237">
                  <c:v>-0.306</c:v>
                </c:pt>
                <c:pt idx="238">
                  <c:v>-0.1</c:v>
                </c:pt>
                <c:pt idx="239">
                  <c:v>-3.005</c:v>
                </c:pt>
                <c:pt idx="240">
                  <c:v>0.567</c:v>
                </c:pt>
                <c:pt idx="241">
                  <c:v>17.985</c:v>
                </c:pt>
                <c:pt idx="242">
                  <c:v>-0.45</c:v>
                </c:pt>
                <c:pt idx="243">
                  <c:v>-1.309</c:v>
                </c:pt>
                <c:pt idx="244">
                  <c:v>4.298</c:v>
                </c:pt>
                <c:pt idx="245">
                  <c:v>-0.45</c:v>
                </c:pt>
                <c:pt idx="246">
                  <c:v>-0.207</c:v>
                </c:pt>
                <c:pt idx="247">
                  <c:v>-0.599</c:v>
                </c:pt>
                <c:pt idx="248">
                  <c:v>-0.659</c:v>
                </c:pt>
                <c:pt idx="249">
                  <c:v>-2.310999999999999</c:v>
                </c:pt>
                <c:pt idx="250">
                  <c:v>0.107</c:v>
                </c:pt>
                <c:pt idx="251">
                  <c:v>-0.027</c:v>
                </c:pt>
                <c:pt idx="252">
                  <c:v>-0.497</c:v>
                </c:pt>
                <c:pt idx="253">
                  <c:v>0.205</c:v>
                </c:pt>
                <c:pt idx="254">
                  <c:v>0.037</c:v>
                </c:pt>
                <c:pt idx="255">
                  <c:v>0.772</c:v>
                </c:pt>
                <c:pt idx="256">
                  <c:v>-0.781</c:v>
                </c:pt>
                <c:pt idx="257">
                  <c:v>-0.225</c:v>
                </c:pt>
                <c:pt idx="258">
                  <c:v>-0.279</c:v>
                </c:pt>
                <c:pt idx="259">
                  <c:v>1.177</c:v>
                </c:pt>
                <c:pt idx="260">
                  <c:v>-1.232</c:v>
                </c:pt>
                <c:pt idx="261">
                  <c:v>0.205</c:v>
                </c:pt>
                <c:pt idx="262">
                  <c:v>-0.204</c:v>
                </c:pt>
                <c:pt idx="263">
                  <c:v>0.131</c:v>
                </c:pt>
                <c:pt idx="264">
                  <c:v>0.3</c:v>
                </c:pt>
                <c:pt idx="265">
                  <c:v>0.143</c:v>
                </c:pt>
                <c:pt idx="266">
                  <c:v>1.509</c:v>
                </c:pt>
                <c:pt idx="267">
                  <c:v>-0.781</c:v>
                </c:pt>
                <c:pt idx="268">
                  <c:v>9.938000000000001</c:v>
                </c:pt>
                <c:pt idx="269">
                  <c:v>-0.497</c:v>
                </c:pt>
                <c:pt idx="270">
                  <c:v>1.725</c:v>
                </c:pt>
                <c:pt idx="271">
                  <c:v>1.064</c:v>
                </c:pt>
                <c:pt idx="272">
                  <c:v>-0.238</c:v>
                </c:pt>
                <c:pt idx="273">
                  <c:v>-0.659</c:v>
                </c:pt>
                <c:pt idx="274">
                  <c:v>0.653</c:v>
                </c:pt>
                <c:pt idx="275">
                  <c:v>1.277</c:v>
                </c:pt>
                <c:pt idx="276">
                  <c:v>0.187</c:v>
                </c:pt>
                <c:pt idx="277">
                  <c:v>-0.24</c:v>
                </c:pt>
                <c:pt idx="278">
                  <c:v>2.79</c:v>
                </c:pt>
                <c:pt idx="279">
                  <c:v>-1.787</c:v>
                </c:pt>
                <c:pt idx="280">
                  <c:v>0.754</c:v>
                </c:pt>
                <c:pt idx="281">
                  <c:v>1.38</c:v>
                </c:pt>
                <c:pt idx="282">
                  <c:v>2.579</c:v>
                </c:pt>
                <c:pt idx="283">
                  <c:v>-0.124</c:v>
                </c:pt>
                <c:pt idx="284">
                  <c:v>-0.405</c:v>
                </c:pt>
                <c:pt idx="285">
                  <c:v>-0.059</c:v>
                </c:pt>
                <c:pt idx="286">
                  <c:v>8.011</c:v>
                </c:pt>
                <c:pt idx="287">
                  <c:v>0.0</c:v>
                </c:pt>
                <c:pt idx="288">
                  <c:v>3.463</c:v>
                </c:pt>
                <c:pt idx="289">
                  <c:v>0.051</c:v>
                </c:pt>
                <c:pt idx="290">
                  <c:v>-0.003</c:v>
                </c:pt>
                <c:pt idx="291">
                  <c:v>-0.225</c:v>
                </c:pt>
                <c:pt idx="292">
                  <c:v>3.461</c:v>
                </c:pt>
                <c:pt idx="293">
                  <c:v>2.148</c:v>
                </c:pt>
                <c:pt idx="294">
                  <c:v>-0.374</c:v>
                </c:pt>
                <c:pt idx="295">
                  <c:v>2.656</c:v>
                </c:pt>
                <c:pt idx="296">
                  <c:v>-3.236</c:v>
                </c:pt>
                <c:pt idx="297">
                  <c:v>2.924</c:v>
                </c:pt>
                <c:pt idx="298">
                  <c:v>3.766</c:v>
                </c:pt>
                <c:pt idx="299">
                  <c:v>-0.042</c:v>
                </c:pt>
                <c:pt idx="300">
                  <c:v>-0.204</c:v>
                </c:pt>
                <c:pt idx="301">
                  <c:v>-0.138</c:v>
                </c:pt>
                <c:pt idx="302">
                  <c:v>14.519</c:v>
                </c:pt>
                <c:pt idx="303">
                  <c:v>-0.279</c:v>
                </c:pt>
                <c:pt idx="304">
                  <c:v>0.032</c:v>
                </c:pt>
                <c:pt idx="305">
                  <c:v>-1.647</c:v>
                </c:pt>
                <c:pt idx="306">
                  <c:v>6.958</c:v>
                </c:pt>
                <c:pt idx="307">
                  <c:v>0.003</c:v>
                </c:pt>
                <c:pt idx="308">
                  <c:v>-1.509</c:v>
                </c:pt>
                <c:pt idx="309">
                  <c:v>0.536</c:v>
                </c:pt>
                <c:pt idx="310">
                  <c:v>0.567</c:v>
                </c:pt>
                <c:pt idx="311">
                  <c:v>3.0</c:v>
                </c:pt>
                <c:pt idx="312">
                  <c:v>0.0</c:v>
                </c:pt>
                <c:pt idx="313">
                  <c:v>15.656</c:v>
                </c:pt>
                <c:pt idx="314">
                  <c:v>-0.24</c:v>
                </c:pt>
                <c:pt idx="315">
                  <c:v>-0.059</c:v>
                </c:pt>
                <c:pt idx="316">
                  <c:v>3.997</c:v>
                </c:pt>
                <c:pt idx="317">
                  <c:v>0.131</c:v>
                </c:pt>
                <c:pt idx="318">
                  <c:v>2.115</c:v>
                </c:pt>
                <c:pt idx="319">
                  <c:v>0.107</c:v>
                </c:pt>
                <c:pt idx="320">
                  <c:v>0.312</c:v>
                </c:pt>
                <c:pt idx="321">
                  <c:v>0.101</c:v>
                </c:pt>
                <c:pt idx="322">
                  <c:v>-3.699</c:v>
                </c:pt>
                <c:pt idx="323">
                  <c:v>-1.816</c:v>
                </c:pt>
                <c:pt idx="324">
                  <c:v>-0.182</c:v>
                </c:pt>
                <c:pt idx="325">
                  <c:v>0.037</c:v>
                </c:pt>
                <c:pt idx="326">
                  <c:v>0.857</c:v>
                </c:pt>
                <c:pt idx="327">
                  <c:v>3.324</c:v>
                </c:pt>
                <c:pt idx="328">
                  <c:v>-0.059</c:v>
                </c:pt>
                <c:pt idx="329">
                  <c:v>-1.501</c:v>
                </c:pt>
                <c:pt idx="330">
                  <c:v>-0.9</c:v>
                </c:pt>
                <c:pt idx="331">
                  <c:v>-0.271</c:v>
                </c:pt>
                <c:pt idx="332">
                  <c:v>0.156</c:v>
                </c:pt>
                <c:pt idx="333">
                  <c:v>-0.149</c:v>
                </c:pt>
                <c:pt idx="334">
                  <c:v>6.644999999999998</c:v>
                </c:pt>
                <c:pt idx="335">
                  <c:v>-0.585</c:v>
                </c:pt>
                <c:pt idx="336">
                  <c:v>-0.748</c:v>
                </c:pt>
                <c:pt idx="337">
                  <c:v>0.0</c:v>
                </c:pt>
                <c:pt idx="338">
                  <c:v>-0.016</c:v>
                </c:pt>
                <c:pt idx="339">
                  <c:v>-1.339</c:v>
                </c:pt>
                <c:pt idx="340">
                  <c:v>-0.693</c:v>
                </c:pt>
                <c:pt idx="341">
                  <c:v>1.244</c:v>
                </c:pt>
                <c:pt idx="342">
                  <c:v>-0.118</c:v>
                </c:pt>
                <c:pt idx="343">
                  <c:v>0.005</c:v>
                </c:pt>
                <c:pt idx="344">
                  <c:v>-1.236</c:v>
                </c:pt>
                <c:pt idx="345">
                  <c:v>-0.361</c:v>
                </c:pt>
                <c:pt idx="346">
                  <c:v>9.36</c:v>
                </c:pt>
                <c:pt idx="347">
                  <c:v>4.073</c:v>
                </c:pt>
                <c:pt idx="348">
                  <c:v>-0.1</c:v>
                </c:pt>
                <c:pt idx="349">
                  <c:v>10.898</c:v>
                </c:pt>
                <c:pt idx="350">
                  <c:v>-0.258</c:v>
                </c:pt>
                <c:pt idx="351">
                  <c:v>-1.284</c:v>
                </c:pt>
                <c:pt idx="352">
                  <c:v>-1.081</c:v>
                </c:pt>
                <c:pt idx="353">
                  <c:v>0.362</c:v>
                </c:pt>
                <c:pt idx="354">
                  <c:v>7.272</c:v>
                </c:pt>
                <c:pt idx="355">
                  <c:v>0.037</c:v>
                </c:pt>
                <c:pt idx="356">
                  <c:v>-1.563</c:v>
                </c:pt>
                <c:pt idx="357">
                  <c:v>6.003</c:v>
                </c:pt>
                <c:pt idx="358">
                  <c:v>0.454</c:v>
                </c:pt>
                <c:pt idx="359">
                  <c:v>0.023</c:v>
                </c:pt>
                <c:pt idx="360">
                  <c:v>1.637</c:v>
                </c:pt>
                <c:pt idx="361">
                  <c:v>-2.502</c:v>
                </c:pt>
                <c:pt idx="362">
                  <c:v>-1.081</c:v>
                </c:pt>
                <c:pt idx="363">
                  <c:v>-0.246</c:v>
                </c:pt>
                <c:pt idx="364">
                  <c:v>-0.319</c:v>
                </c:pt>
                <c:pt idx="365">
                  <c:v>-1.304</c:v>
                </c:pt>
                <c:pt idx="366">
                  <c:v>1.917</c:v>
                </c:pt>
                <c:pt idx="367">
                  <c:v>0.25</c:v>
                </c:pt>
                <c:pt idx="368">
                  <c:v>2.607</c:v>
                </c:pt>
                <c:pt idx="369">
                  <c:v>0.862</c:v>
                </c:pt>
                <c:pt idx="370">
                  <c:v>-1.372</c:v>
                </c:pt>
                <c:pt idx="371">
                  <c:v>2.071</c:v>
                </c:pt>
                <c:pt idx="372">
                  <c:v>-2.881</c:v>
                </c:pt>
                <c:pt idx="373">
                  <c:v>-0.659</c:v>
                </c:pt>
                <c:pt idx="374">
                  <c:v>1.49</c:v>
                </c:pt>
                <c:pt idx="375">
                  <c:v>-2.213</c:v>
                </c:pt>
                <c:pt idx="376">
                  <c:v>0.001</c:v>
                </c:pt>
                <c:pt idx="377">
                  <c:v>-0.027</c:v>
                </c:pt>
                <c:pt idx="378">
                  <c:v>2.924</c:v>
                </c:pt>
                <c:pt idx="379">
                  <c:v>0.151</c:v>
                </c:pt>
                <c:pt idx="380">
                  <c:v>-0.006</c:v>
                </c:pt>
                <c:pt idx="381">
                  <c:v>0.772</c:v>
                </c:pt>
                <c:pt idx="382">
                  <c:v>-1.378</c:v>
                </c:pt>
                <c:pt idx="383">
                  <c:v>0.166</c:v>
                </c:pt>
                <c:pt idx="384">
                  <c:v>2.071</c:v>
                </c:pt>
                <c:pt idx="385">
                  <c:v>0.362</c:v>
                </c:pt>
                <c:pt idx="386">
                  <c:v>-0.856</c:v>
                </c:pt>
                <c:pt idx="387">
                  <c:v>0.205</c:v>
                </c:pt>
                <c:pt idx="388">
                  <c:v>0.851</c:v>
                </c:pt>
                <c:pt idx="389">
                  <c:v>0.0</c:v>
                </c:pt>
                <c:pt idx="390">
                  <c:v>-0.379</c:v>
                </c:pt>
                <c:pt idx="391">
                  <c:v>-0.967</c:v>
                </c:pt>
                <c:pt idx="392">
                  <c:v>2.75</c:v>
                </c:pt>
                <c:pt idx="393">
                  <c:v>1.928</c:v>
                </c:pt>
                <c:pt idx="394">
                  <c:v>-0.078</c:v>
                </c:pt>
                <c:pt idx="395">
                  <c:v>1.284</c:v>
                </c:pt>
                <c:pt idx="396">
                  <c:v>0.0</c:v>
                </c:pt>
                <c:pt idx="397">
                  <c:v>-0.238</c:v>
                </c:pt>
                <c:pt idx="398">
                  <c:v>8.353</c:v>
                </c:pt>
                <c:pt idx="399">
                  <c:v>-1.857</c:v>
                </c:pt>
                <c:pt idx="400">
                  <c:v>-0.027</c:v>
                </c:pt>
                <c:pt idx="401">
                  <c:v>-2.357</c:v>
                </c:pt>
                <c:pt idx="402">
                  <c:v>5.266999999999999</c:v>
                </c:pt>
                <c:pt idx="403">
                  <c:v>6.861999999999999</c:v>
                </c:pt>
                <c:pt idx="404">
                  <c:v>2.803</c:v>
                </c:pt>
                <c:pt idx="405">
                  <c:v>0.006</c:v>
                </c:pt>
                <c:pt idx="406">
                  <c:v>8.503</c:v>
                </c:pt>
                <c:pt idx="407">
                  <c:v>3.223</c:v>
                </c:pt>
                <c:pt idx="408">
                  <c:v>0.775</c:v>
                </c:pt>
                <c:pt idx="409">
                  <c:v>-0.022</c:v>
                </c:pt>
                <c:pt idx="410">
                  <c:v>0.101</c:v>
                </c:pt>
                <c:pt idx="411">
                  <c:v>10.096</c:v>
                </c:pt>
                <c:pt idx="412">
                  <c:v>3.107</c:v>
                </c:pt>
                <c:pt idx="413">
                  <c:v>0.3</c:v>
                </c:pt>
                <c:pt idx="414">
                  <c:v>-0.644</c:v>
                </c:pt>
                <c:pt idx="415">
                  <c:v>-0.046</c:v>
                </c:pt>
                <c:pt idx="416">
                  <c:v>-0.207</c:v>
                </c:pt>
                <c:pt idx="417">
                  <c:v>0.102</c:v>
                </c:pt>
                <c:pt idx="418">
                  <c:v>3.654</c:v>
                </c:pt>
                <c:pt idx="419">
                  <c:v>-0.006</c:v>
                </c:pt>
                <c:pt idx="420">
                  <c:v>0.965</c:v>
                </c:pt>
                <c:pt idx="421">
                  <c:v>0.007</c:v>
                </c:pt>
                <c:pt idx="422">
                  <c:v>2.931</c:v>
                </c:pt>
                <c:pt idx="423">
                  <c:v>-0.059</c:v>
                </c:pt>
                <c:pt idx="424">
                  <c:v>0.007</c:v>
                </c:pt>
                <c:pt idx="425">
                  <c:v>3.122</c:v>
                </c:pt>
                <c:pt idx="426">
                  <c:v>-2.502</c:v>
                </c:pt>
                <c:pt idx="427">
                  <c:v>-7.712</c:v>
                </c:pt>
                <c:pt idx="428">
                  <c:v>1.845</c:v>
                </c:pt>
                <c:pt idx="429">
                  <c:v>-2.429</c:v>
                </c:pt>
                <c:pt idx="430">
                  <c:v>-1.935</c:v>
                </c:pt>
                <c:pt idx="431">
                  <c:v>0.013</c:v>
                </c:pt>
                <c:pt idx="432">
                  <c:v>3.272</c:v>
                </c:pt>
                <c:pt idx="433">
                  <c:v>10.687</c:v>
                </c:pt>
                <c:pt idx="434">
                  <c:v>-1.857</c:v>
                </c:pt>
                <c:pt idx="435">
                  <c:v>3.461</c:v>
                </c:pt>
                <c:pt idx="436">
                  <c:v>-3.529</c:v>
                </c:pt>
                <c:pt idx="437">
                  <c:v>-1.318</c:v>
                </c:pt>
                <c:pt idx="438">
                  <c:v>-0.19</c:v>
                </c:pt>
                <c:pt idx="439">
                  <c:v>1.284</c:v>
                </c:pt>
                <c:pt idx="440">
                  <c:v>-0.497</c:v>
                </c:pt>
                <c:pt idx="441">
                  <c:v>-0.016</c:v>
                </c:pt>
                <c:pt idx="442">
                  <c:v>0.0</c:v>
                </c:pt>
                <c:pt idx="443">
                  <c:v>12.444</c:v>
                </c:pt>
                <c:pt idx="444">
                  <c:v>1.277</c:v>
                </c:pt>
                <c:pt idx="445">
                  <c:v>0.933</c:v>
                </c:pt>
                <c:pt idx="446">
                  <c:v>-1.44</c:v>
                </c:pt>
                <c:pt idx="447">
                  <c:v>0.131</c:v>
                </c:pt>
                <c:pt idx="448">
                  <c:v>-0.027</c:v>
                </c:pt>
                <c:pt idx="449">
                  <c:v>-0.306</c:v>
                </c:pt>
                <c:pt idx="450">
                  <c:v>-0.361</c:v>
                </c:pt>
                <c:pt idx="451">
                  <c:v>2.464</c:v>
                </c:pt>
                <c:pt idx="452">
                  <c:v>-0.405</c:v>
                </c:pt>
                <c:pt idx="453">
                  <c:v>-0.109</c:v>
                </c:pt>
                <c:pt idx="454">
                  <c:v>-0.908</c:v>
                </c:pt>
                <c:pt idx="455">
                  <c:v>-2.502</c:v>
                </c:pt>
                <c:pt idx="456">
                  <c:v>0.612</c:v>
                </c:pt>
                <c:pt idx="457">
                  <c:v>-0.911</c:v>
                </c:pt>
                <c:pt idx="458">
                  <c:v>-0.141</c:v>
                </c:pt>
                <c:pt idx="459">
                  <c:v>-0.497</c:v>
                </c:pt>
                <c:pt idx="460">
                  <c:v>-0.032</c:v>
                </c:pt>
                <c:pt idx="461">
                  <c:v>-0.418</c:v>
                </c:pt>
                <c:pt idx="462">
                  <c:v>0.032</c:v>
                </c:pt>
                <c:pt idx="463">
                  <c:v>-0.007</c:v>
                </c:pt>
                <c:pt idx="464">
                  <c:v>2.234</c:v>
                </c:pt>
                <c:pt idx="465">
                  <c:v>1.035</c:v>
                </c:pt>
                <c:pt idx="466">
                  <c:v>-1.139</c:v>
                </c:pt>
                <c:pt idx="467">
                  <c:v>0.0</c:v>
                </c:pt>
                <c:pt idx="468">
                  <c:v>-0.748</c:v>
                </c:pt>
                <c:pt idx="469">
                  <c:v>-0.042</c:v>
                </c:pt>
                <c:pt idx="470">
                  <c:v>7.723</c:v>
                </c:pt>
                <c:pt idx="471">
                  <c:v>-1.857</c:v>
                </c:pt>
                <c:pt idx="472">
                  <c:v>1.773</c:v>
                </c:pt>
                <c:pt idx="473">
                  <c:v>-1.024</c:v>
                </c:pt>
                <c:pt idx="474">
                  <c:v>2.055</c:v>
                </c:pt>
                <c:pt idx="475">
                  <c:v>-0.34</c:v>
                </c:pt>
                <c:pt idx="476">
                  <c:v>-1.176</c:v>
                </c:pt>
                <c:pt idx="477">
                  <c:v>0.101</c:v>
                </c:pt>
                <c:pt idx="478">
                  <c:v>-2.647</c:v>
                </c:pt>
                <c:pt idx="479">
                  <c:v>-0.207</c:v>
                </c:pt>
                <c:pt idx="480">
                  <c:v>0.156</c:v>
                </c:pt>
                <c:pt idx="481">
                  <c:v>-0.006</c:v>
                </c:pt>
                <c:pt idx="482">
                  <c:v>-1.372</c:v>
                </c:pt>
                <c:pt idx="483">
                  <c:v>-0.027</c:v>
                </c:pt>
                <c:pt idx="484">
                  <c:v>-0.598</c:v>
                </c:pt>
                <c:pt idx="485">
                  <c:v>-0.866</c:v>
                </c:pt>
                <c:pt idx="486">
                  <c:v>-2.474</c:v>
                </c:pt>
                <c:pt idx="487">
                  <c:v>0.023</c:v>
                </c:pt>
                <c:pt idx="488">
                  <c:v>3.094</c:v>
                </c:pt>
                <c:pt idx="489">
                  <c:v>-0.037</c:v>
                </c:pt>
                <c:pt idx="490">
                  <c:v>0.001</c:v>
                </c:pt>
                <c:pt idx="491">
                  <c:v>3.094</c:v>
                </c:pt>
                <c:pt idx="492">
                  <c:v>2.028</c:v>
                </c:pt>
                <c:pt idx="493">
                  <c:v>-0.082</c:v>
                </c:pt>
                <c:pt idx="494">
                  <c:v>0.287</c:v>
                </c:pt>
                <c:pt idx="495">
                  <c:v>0.076</c:v>
                </c:pt>
                <c:pt idx="496">
                  <c:v>-0.097</c:v>
                </c:pt>
                <c:pt idx="497">
                  <c:v>-0.098</c:v>
                </c:pt>
                <c:pt idx="498">
                  <c:v>0.41</c:v>
                </c:pt>
                <c:pt idx="499">
                  <c:v>5.853</c:v>
                </c:pt>
                <c:pt idx="500">
                  <c:v>0.0</c:v>
                </c:pt>
                <c:pt idx="501">
                  <c:v>0.052</c:v>
                </c:pt>
                <c:pt idx="502">
                  <c:v>0.656</c:v>
                </c:pt>
                <c:pt idx="503">
                  <c:v>3.069</c:v>
                </c:pt>
                <c:pt idx="504">
                  <c:v>-2.038</c:v>
                </c:pt>
                <c:pt idx="505">
                  <c:v>-0.013</c:v>
                </c:pt>
                <c:pt idx="506">
                  <c:v>0.938</c:v>
                </c:pt>
                <c:pt idx="507">
                  <c:v>-3.059</c:v>
                </c:pt>
                <c:pt idx="508">
                  <c:v>1.703</c:v>
                </c:pt>
                <c:pt idx="509">
                  <c:v>0.279</c:v>
                </c:pt>
                <c:pt idx="510">
                  <c:v>0.177</c:v>
                </c:pt>
                <c:pt idx="511">
                  <c:v>-1.284</c:v>
                </c:pt>
                <c:pt idx="512">
                  <c:v>-3.858999999999999</c:v>
                </c:pt>
                <c:pt idx="513">
                  <c:v>-0.947</c:v>
                </c:pt>
                <c:pt idx="514">
                  <c:v>1.515</c:v>
                </c:pt>
                <c:pt idx="515">
                  <c:v>-2.273</c:v>
                </c:pt>
                <c:pt idx="516">
                  <c:v>1.072</c:v>
                </c:pt>
                <c:pt idx="517">
                  <c:v>-0.63</c:v>
                </c:pt>
                <c:pt idx="518">
                  <c:v>5.148</c:v>
                </c:pt>
                <c:pt idx="519">
                  <c:v>-0.012</c:v>
                </c:pt>
                <c:pt idx="520">
                  <c:v>0.375</c:v>
                </c:pt>
                <c:pt idx="521">
                  <c:v>5.601999999999999</c:v>
                </c:pt>
                <c:pt idx="522">
                  <c:v>-0.444</c:v>
                </c:pt>
                <c:pt idx="523">
                  <c:v>0.663</c:v>
                </c:pt>
                <c:pt idx="524">
                  <c:v>12.206</c:v>
                </c:pt>
                <c:pt idx="525">
                  <c:v>-0.1</c:v>
                </c:pt>
                <c:pt idx="526">
                  <c:v>0.006</c:v>
                </c:pt>
                <c:pt idx="527">
                  <c:v>-0.539</c:v>
                </c:pt>
                <c:pt idx="528">
                  <c:v>-0.45</c:v>
                </c:pt>
                <c:pt idx="529">
                  <c:v>0.98</c:v>
                </c:pt>
                <c:pt idx="530">
                  <c:v>0.129</c:v>
                </c:pt>
                <c:pt idx="531">
                  <c:v>-0.156</c:v>
                </c:pt>
                <c:pt idx="532">
                  <c:v>-0.861</c:v>
                </c:pt>
                <c:pt idx="533">
                  <c:v>0.003</c:v>
                </c:pt>
                <c:pt idx="534">
                  <c:v>-1.339</c:v>
                </c:pt>
                <c:pt idx="535">
                  <c:v>-0.273</c:v>
                </c:pt>
                <c:pt idx="536">
                  <c:v>-1.55</c:v>
                </c:pt>
                <c:pt idx="537">
                  <c:v>0.177</c:v>
                </c:pt>
                <c:pt idx="538">
                  <c:v>-0.737</c:v>
                </c:pt>
                <c:pt idx="539">
                  <c:v>12.639</c:v>
                </c:pt>
                <c:pt idx="540">
                  <c:v>0.611</c:v>
                </c:pt>
                <c:pt idx="541">
                  <c:v>-0.558</c:v>
                </c:pt>
                <c:pt idx="542">
                  <c:v>-0.766</c:v>
                </c:pt>
                <c:pt idx="543">
                  <c:v>0.349</c:v>
                </c:pt>
                <c:pt idx="544">
                  <c:v>-0.055</c:v>
                </c:pt>
                <c:pt idx="545">
                  <c:v>0.025</c:v>
                </c:pt>
                <c:pt idx="546">
                  <c:v>0.127</c:v>
                </c:pt>
                <c:pt idx="547">
                  <c:v>-0.282</c:v>
                </c:pt>
                <c:pt idx="548">
                  <c:v>0.736</c:v>
                </c:pt>
                <c:pt idx="549">
                  <c:v>-2.435999999999999</c:v>
                </c:pt>
                <c:pt idx="550">
                  <c:v>-0.983</c:v>
                </c:pt>
                <c:pt idx="551">
                  <c:v>-3.148</c:v>
                </c:pt>
                <c:pt idx="552">
                  <c:v>-106.284</c:v>
                </c:pt>
                <c:pt idx="553">
                  <c:v>-4.2</c:v>
                </c:pt>
                <c:pt idx="554">
                  <c:v>-0.256</c:v>
                </c:pt>
                <c:pt idx="555">
                  <c:v>-0.675</c:v>
                </c:pt>
                <c:pt idx="556">
                  <c:v>2.523</c:v>
                </c:pt>
                <c:pt idx="557">
                  <c:v>1.284</c:v>
                </c:pt>
                <c:pt idx="558">
                  <c:v>-0.766</c:v>
                </c:pt>
                <c:pt idx="559">
                  <c:v>0.213</c:v>
                </c:pt>
                <c:pt idx="560">
                  <c:v>-1.945</c:v>
                </c:pt>
                <c:pt idx="561">
                  <c:v>9.678000000000001</c:v>
                </c:pt>
                <c:pt idx="562">
                  <c:v>5.374</c:v>
                </c:pt>
                <c:pt idx="563">
                  <c:v>0.0</c:v>
                </c:pt>
                <c:pt idx="564">
                  <c:v>0.84</c:v>
                </c:pt>
                <c:pt idx="565">
                  <c:v>1.49</c:v>
                </c:pt>
                <c:pt idx="566">
                  <c:v>3.613</c:v>
                </c:pt>
                <c:pt idx="567">
                  <c:v>1.932</c:v>
                </c:pt>
                <c:pt idx="568">
                  <c:v>0.078</c:v>
                </c:pt>
                <c:pt idx="569">
                  <c:v>0.078</c:v>
                </c:pt>
                <c:pt idx="570">
                  <c:v>-0.002</c:v>
                </c:pt>
                <c:pt idx="571">
                  <c:v>0.126</c:v>
                </c:pt>
                <c:pt idx="572">
                  <c:v>-0.141</c:v>
                </c:pt>
                <c:pt idx="573">
                  <c:v>-0.408</c:v>
                </c:pt>
                <c:pt idx="574">
                  <c:v>2.318</c:v>
                </c:pt>
                <c:pt idx="575">
                  <c:v>-0.916</c:v>
                </c:pt>
                <c:pt idx="576">
                  <c:v>-0.046</c:v>
                </c:pt>
                <c:pt idx="577">
                  <c:v>-2.647</c:v>
                </c:pt>
                <c:pt idx="578">
                  <c:v>1.815</c:v>
                </c:pt>
                <c:pt idx="579">
                  <c:v>-4.143999999999999</c:v>
                </c:pt>
                <c:pt idx="580">
                  <c:v>1.055</c:v>
                </c:pt>
                <c:pt idx="581">
                  <c:v>0.375</c:v>
                </c:pt>
                <c:pt idx="582">
                  <c:v>-2.881</c:v>
                </c:pt>
                <c:pt idx="583">
                  <c:v>-2.939</c:v>
                </c:pt>
                <c:pt idx="584">
                  <c:v>-0.658</c:v>
                </c:pt>
                <c:pt idx="585">
                  <c:v>-0.585</c:v>
                </c:pt>
                <c:pt idx="586">
                  <c:v>0.126</c:v>
                </c:pt>
                <c:pt idx="587">
                  <c:v>2.318</c:v>
                </c:pt>
                <c:pt idx="588">
                  <c:v>2.569</c:v>
                </c:pt>
                <c:pt idx="589">
                  <c:v>-0.1</c:v>
                </c:pt>
                <c:pt idx="590">
                  <c:v>-0.258</c:v>
                </c:pt>
                <c:pt idx="591">
                  <c:v>-0.345</c:v>
                </c:pt>
                <c:pt idx="592">
                  <c:v>-0.585</c:v>
                </c:pt>
                <c:pt idx="593">
                  <c:v>-0.037</c:v>
                </c:pt>
                <c:pt idx="594">
                  <c:v>0.892</c:v>
                </c:pt>
                <c:pt idx="595">
                  <c:v>-0.306</c:v>
                </c:pt>
                <c:pt idx="596">
                  <c:v>-2.542</c:v>
                </c:pt>
                <c:pt idx="597">
                  <c:v>-3.307</c:v>
                </c:pt>
                <c:pt idx="598">
                  <c:v>0.018</c:v>
                </c:pt>
                <c:pt idx="599">
                  <c:v>-0.675</c:v>
                </c:pt>
                <c:pt idx="600">
                  <c:v>-0.218</c:v>
                </c:pt>
                <c:pt idx="601">
                  <c:v>-0.204</c:v>
                </c:pt>
                <c:pt idx="602">
                  <c:v>0.362</c:v>
                </c:pt>
                <c:pt idx="603">
                  <c:v>9.012</c:v>
                </c:pt>
                <c:pt idx="604">
                  <c:v>2.067</c:v>
                </c:pt>
                <c:pt idx="605">
                  <c:v>0.567</c:v>
                </c:pt>
                <c:pt idx="606">
                  <c:v>-0.1</c:v>
                </c:pt>
                <c:pt idx="607">
                  <c:v>-0.856</c:v>
                </c:pt>
                <c:pt idx="608">
                  <c:v>1.277</c:v>
                </c:pt>
                <c:pt idx="609">
                  <c:v>5.842</c:v>
                </c:pt>
                <c:pt idx="610">
                  <c:v>1.171</c:v>
                </c:pt>
                <c:pt idx="611">
                  <c:v>2.234</c:v>
                </c:pt>
                <c:pt idx="612">
                  <c:v>-1.752</c:v>
                </c:pt>
                <c:pt idx="613">
                  <c:v>-1.378</c:v>
                </c:pt>
                <c:pt idx="614">
                  <c:v>-1.258</c:v>
                </c:pt>
                <c:pt idx="615">
                  <c:v>1.425</c:v>
                </c:pt>
                <c:pt idx="616">
                  <c:v>0.012</c:v>
                </c:pt>
                <c:pt idx="617">
                  <c:v>-0.638</c:v>
                </c:pt>
                <c:pt idx="618">
                  <c:v>-0.059</c:v>
                </c:pt>
                <c:pt idx="619">
                  <c:v>0.601</c:v>
                </c:pt>
                <c:pt idx="620">
                  <c:v>-0.198</c:v>
                </c:pt>
                <c:pt idx="621">
                  <c:v>-3.512</c:v>
                </c:pt>
                <c:pt idx="622">
                  <c:v>0.02</c:v>
                </c:pt>
                <c:pt idx="623">
                  <c:v>-1.035</c:v>
                </c:pt>
                <c:pt idx="624">
                  <c:v>11.473</c:v>
                </c:pt>
                <c:pt idx="625">
                  <c:v>-0.136</c:v>
                </c:pt>
                <c:pt idx="626">
                  <c:v>-0.043</c:v>
                </c:pt>
                <c:pt idx="627">
                  <c:v>0.252</c:v>
                </c:pt>
                <c:pt idx="628">
                  <c:v>-0.345</c:v>
                </c:pt>
                <c:pt idx="629">
                  <c:v>-0.003</c:v>
                </c:pt>
                <c:pt idx="630">
                  <c:v>-3.381</c:v>
                </c:pt>
                <c:pt idx="631">
                  <c:v>6.326</c:v>
                </c:pt>
                <c:pt idx="632">
                  <c:v>1.815</c:v>
                </c:pt>
                <c:pt idx="633">
                  <c:v>2.938</c:v>
                </c:pt>
                <c:pt idx="634">
                  <c:v>-0.043</c:v>
                </c:pt>
                <c:pt idx="635">
                  <c:v>-0.994</c:v>
                </c:pt>
                <c:pt idx="636">
                  <c:v>4.68</c:v>
                </c:pt>
                <c:pt idx="637">
                  <c:v>-0.182</c:v>
                </c:pt>
                <c:pt idx="638">
                  <c:v>-0.017</c:v>
                </c:pt>
                <c:pt idx="639">
                  <c:v>1.072</c:v>
                </c:pt>
                <c:pt idx="640">
                  <c:v>0.329</c:v>
                </c:pt>
                <c:pt idx="641">
                  <c:v>-0.008</c:v>
                </c:pt>
                <c:pt idx="642">
                  <c:v>0.058</c:v>
                </c:pt>
                <c:pt idx="643">
                  <c:v>-1.219</c:v>
                </c:pt>
                <c:pt idx="644">
                  <c:v>4.034</c:v>
                </c:pt>
                <c:pt idx="645">
                  <c:v>-2.354</c:v>
                </c:pt>
                <c:pt idx="646">
                  <c:v>-1.565</c:v>
                </c:pt>
                <c:pt idx="647">
                  <c:v>-0.232</c:v>
                </c:pt>
                <c:pt idx="648">
                  <c:v>-1.306</c:v>
                </c:pt>
                <c:pt idx="649">
                  <c:v>5.414</c:v>
                </c:pt>
                <c:pt idx="650">
                  <c:v>1.504</c:v>
                </c:pt>
                <c:pt idx="651">
                  <c:v>-0.049</c:v>
                </c:pt>
                <c:pt idx="652">
                  <c:v>-0.056</c:v>
                </c:pt>
                <c:pt idx="653">
                  <c:v>0.037</c:v>
                </c:pt>
                <c:pt idx="654">
                  <c:v>-19.606</c:v>
                </c:pt>
                <c:pt idx="655">
                  <c:v>-1.728</c:v>
                </c:pt>
                <c:pt idx="656">
                  <c:v>0.028</c:v>
                </c:pt>
                <c:pt idx="657">
                  <c:v>-0.067</c:v>
                </c:pt>
                <c:pt idx="658">
                  <c:v>-1.688</c:v>
                </c:pt>
                <c:pt idx="659">
                  <c:v>-0.155</c:v>
                </c:pt>
                <c:pt idx="660">
                  <c:v>1.013</c:v>
                </c:pt>
                <c:pt idx="661">
                  <c:v>-0.082</c:v>
                </c:pt>
                <c:pt idx="662">
                  <c:v>-0.493</c:v>
                </c:pt>
                <c:pt idx="663">
                  <c:v>0.513</c:v>
                </c:pt>
                <c:pt idx="664">
                  <c:v>-2.106</c:v>
                </c:pt>
                <c:pt idx="665">
                  <c:v>-1.532</c:v>
                </c:pt>
                <c:pt idx="666">
                  <c:v>1.872</c:v>
                </c:pt>
                <c:pt idx="667">
                  <c:v>0.41</c:v>
                </c:pt>
                <c:pt idx="668">
                  <c:v>-2.534</c:v>
                </c:pt>
                <c:pt idx="669">
                  <c:v>0.721</c:v>
                </c:pt>
                <c:pt idx="670">
                  <c:v>0.025</c:v>
                </c:pt>
                <c:pt idx="671">
                  <c:v>-2.142</c:v>
                </c:pt>
                <c:pt idx="672">
                  <c:v>-0.042</c:v>
                </c:pt>
                <c:pt idx="673">
                  <c:v>-1.0</c:v>
                </c:pt>
                <c:pt idx="674">
                  <c:v>-0.289</c:v>
                </c:pt>
                <c:pt idx="675">
                  <c:v>-1.266</c:v>
                </c:pt>
                <c:pt idx="676">
                  <c:v>1.132</c:v>
                </c:pt>
                <c:pt idx="677">
                  <c:v>0.895</c:v>
                </c:pt>
                <c:pt idx="678">
                  <c:v>0.129</c:v>
                </c:pt>
                <c:pt idx="679">
                  <c:v>0.022</c:v>
                </c:pt>
                <c:pt idx="680">
                  <c:v>-4.617999999999999</c:v>
                </c:pt>
                <c:pt idx="681">
                  <c:v>1.257</c:v>
                </c:pt>
                <c:pt idx="682">
                  <c:v>-8.217000000000001</c:v>
                </c:pt>
                <c:pt idx="683">
                  <c:v>-1.992</c:v>
                </c:pt>
                <c:pt idx="684">
                  <c:v>-0.475</c:v>
                </c:pt>
                <c:pt idx="685">
                  <c:v>-2.34</c:v>
                </c:pt>
                <c:pt idx="686">
                  <c:v>-0.007</c:v>
                </c:pt>
                <c:pt idx="687">
                  <c:v>-0.947</c:v>
                </c:pt>
                <c:pt idx="688">
                  <c:v>-4.35</c:v>
                </c:pt>
                <c:pt idx="689">
                  <c:v>-1.451</c:v>
                </c:pt>
                <c:pt idx="690">
                  <c:v>-2.16</c:v>
                </c:pt>
                <c:pt idx="691">
                  <c:v>-0.376</c:v>
                </c:pt>
                <c:pt idx="692">
                  <c:v>1.275</c:v>
                </c:pt>
                <c:pt idx="693">
                  <c:v>-1.587</c:v>
                </c:pt>
                <c:pt idx="694">
                  <c:v>0.001</c:v>
                </c:pt>
                <c:pt idx="695">
                  <c:v>-3.366</c:v>
                </c:pt>
                <c:pt idx="696">
                  <c:v>-0.546</c:v>
                </c:pt>
                <c:pt idx="697">
                  <c:v>-2.662</c:v>
                </c:pt>
                <c:pt idx="698">
                  <c:v>-5.706</c:v>
                </c:pt>
                <c:pt idx="699">
                  <c:v>-1.658</c:v>
                </c:pt>
                <c:pt idx="700">
                  <c:v>1.509</c:v>
                </c:pt>
                <c:pt idx="701">
                  <c:v>-0.015</c:v>
                </c:pt>
                <c:pt idx="702">
                  <c:v>-0.578</c:v>
                </c:pt>
                <c:pt idx="703">
                  <c:v>-0.141</c:v>
                </c:pt>
                <c:pt idx="704">
                  <c:v>0.136</c:v>
                </c:pt>
                <c:pt idx="705">
                  <c:v>-0.445</c:v>
                </c:pt>
                <c:pt idx="706">
                  <c:v>0.747</c:v>
                </c:pt>
              </c:numCache>
            </c:numRef>
          </c:val>
          <c:smooth val="0"/>
        </c:ser>
        <c:ser>
          <c:idx val="9"/>
          <c:order val="9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Chi2DateFR!$K$1:$K$707</c:f>
              <c:numCache>
                <c:formatCode>General</c:formatCode>
                <c:ptCount val="707"/>
                <c:pt idx="0">
                  <c:v>-0.18</c:v>
                </c:pt>
                <c:pt idx="1">
                  <c:v>-0.429</c:v>
                </c:pt>
                <c:pt idx="2">
                  <c:v>-0.949</c:v>
                </c:pt>
                <c:pt idx="3">
                  <c:v>-1.863</c:v>
                </c:pt>
                <c:pt idx="4">
                  <c:v>-0.195</c:v>
                </c:pt>
                <c:pt idx="5">
                  <c:v>-1.022</c:v>
                </c:pt>
                <c:pt idx="6">
                  <c:v>2.297</c:v>
                </c:pt>
                <c:pt idx="7">
                  <c:v>0.998</c:v>
                </c:pt>
                <c:pt idx="8">
                  <c:v>-2.044</c:v>
                </c:pt>
                <c:pt idx="9">
                  <c:v>-1.262</c:v>
                </c:pt>
                <c:pt idx="10">
                  <c:v>-1.863</c:v>
                </c:pt>
                <c:pt idx="11">
                  <c:v>-1.923</c:v>
                </c:pt>
                <c:pt idx="12">
                  <c:v>-1.262</c:v>
                </c:pt>
                <c:pt idx="13">
                  <c:v>-1.202</c:v>
                </c:pt>
                <c:pt idx="14">
                  <c:v>0.2</c:v>
                </c:pt>
                <c:pt idx="15">
                  <c:v>-0.655</c:v>
                </c:pt>
                <c:pt idx="16">
                  <c:v>-1.322</c:v>
                </c:pt>
                <c:pt idx="17">
                  <c:v>-0.195</c:v>
                </c:pt>
                <c:pt idx="18">
                  <c:v>-1.803</c:v>
                </c:pt>
                <c:pt idx="19">
                  <c:v>-0.721</c:v>
                </c:pt>
                <c:pt idx="20">
                  <c:v>0.01</c:v>
                </c:pt>
                <c:pt idx="21">
                  <c:v>-3.126</c:v>
                </c:pt>
                <c:pt idx="22">
                  <c:v>-1.623</c:v>
                </c:pt>
                <c:pt idx="23">
                  <c:v>-1.502</c:v>
                </c:pt>
                <c:pt idx="24">
                  <c:v>-0.841</c:v>
                </c:pt>
                <c:pt idx="25">
                  <c:v>-3.186</c:v>
                </c:pt>
                <c:pt idx="26">
                  <c:v>-2.765</c:v>
                </c:pt>
                <c:pt idx="27">
                  <c:v>-2.525</c:v>
                </c:pt>
                <c:pt idx="28">
                  <c:v>-2.946</c:v>
                </c:pt>
                <c:pt idx="29">
                  <c:v>-2.525</c:v>
                </c:pt>
                <c:pt idx="30">
                  <c:v>-1.983</c:v>
                </c:pt>
                <c:pt idx="31">
                  <c:v>-1.202</c:v>
                </c:pt>
                <c:pt idx="32">
                  <c:v>0.0</c:v>
                </c:pt>
                <c:pt idx="33">
                  <c:v>-2.404</c:v>
                </c:pt>
                <c:pt idx="34">
                  <c:v>-1.502</c:v>
                </c:pt>
                <c:pt idx="35">
                  <c:v>-1.382</c:v>
                </c:pt>
                <c:pt idx="36">
                  <c:v>-1.202</c:v>
                </c:pt>
                <c:pt idx="37">
                  <c:v>-0.841</c:v>
                </c:pt>
                <c:pt idx="38">
                  <c:v>-2.044</c:v>
                </c:pt>
                <c:pt idx="39">
                  <c:v>-2.765</c:v>
                </c:pt>
                <c:pt idx="40">
                  <c:v>-3.126</c:v>
                </c:pt>
                <c:pt idx="41">
                  <c:v>-1.382</c:v>
                </c:pt>
                <c:pt idx="42">
                  <c:v>-0.161</c:v>
                </c:pt>
                <c:pt idx="43">
                  <c:v>-0.017</c:v>
                </c:pt>
                <c:pt idx="44">
                  <c:v>-0.01</c:v>
                </c:pt>
                <c:pt idx="45">
                  <c:v>-2.525</c:v>
                </c:pt>
                <c:pt idx="46">
                  <c:v>-0.751</c:v>
                </c:pt>
                <c:pt idx="47">
                  <c:v>-1.502</c:v>
                </c:pt>
                <c:pt idx="48">
                  <c:v>-2.044</c:v>
                </c:pt>
                <c:pt idx="49">
                  <c:v>0.02</c:v>
                </c:pt>
                <c:pt idx="50">
                  <c:v>-1.502</c:v>
                </c:pt>
                <c:pt idx="51">
                  <c:v>-1.082</c:v>
                </c:pt>
                <c:pt idx="52">
                  <c:v>-1.082</c:v>
                </c:pt>
                <c:pt idx="53">
                  <c:v>-0.052</c:v>
                </c:pt>
                <c:pt idx="54">
                  <c:v>-0.387</c:v>
                </c:pt>
                <c:pt idx="55">
                  <c:v>-2.585</c:v>
                </c:pt>
                <c:pt idx="56">
                  <c:v>-2.825</c:v>
                </c:pt>
                <c:pt idx="57">
                  <c:v>-0.473</c:v>
                </c:pt>
                <c:pt idx="58">
                  <c:v>-0.101</c:v>
                </c:pt>
                <c:pt idx="59">
                  <c:v>-0.267</c:v>
                </c:pt>
                <c:pt idx="60">
                  <c:v>-2.284</c:v>
                </c:pt>
                <c:pt idx="61">
                  <c:v>-2.404</c:v>
                </c:pt>
                <c:pt idx="62">
                  <c:v>-0.023</c:v>
                </c:pt>
                <c:pt idx="63">
                  <c:v>0.036</c:v>
                </c:pt>
                <c:pt idx="64">
                  <c:v>-0.101</c:v>
                </c:pt>
                <c:pt idx="65">
                  <c:v>-1.442</c:v>
                </c:pt>
                <c:pt idx="66">
                  <c:v>-2.886</c:v>
                </c:pt>
                <c:pt idx="67">
                  <c:v>-1.0</c:v>
                </c:pt>
                <c:pt idx="68">
                  <c:v>-2.765</c:v>
                </c:pt>
                <c:pt idx="69">
                  <c:v>-0.231</c:v>
                </c:pt>
                <c:pt idx="70">
                  <c:v>0.071</c:v>
                </c:pt>
                <c:pt idx="71">
                  <c:v>-1.204</c:v>
                </c:pt>
                <c:pt idx="72">
                  <c:v>-2.404</c:v>
                </c:pt>
                <c:pt idx="73">
                  <c:v>-2.104</c:v>
                </c:pt>
                <c:pt idx="74">
                  <c:v>-2.354999999999999</c:v>
                </c:pt>
                <c:pt idx="75">
                  <c:v>-0.202</c:v>
                </c:pt>
                <c:pt idx="76">
                  <c:v>-2.104</c:v>
                </c:pt>
                <c:pt idx="77">
                  <c:v>-0.573</c:v>
                </c:pt>
                <c:pt idx="78">
                  <c:v>-1.683</c:v>
                </c:pt>
                <c:pt idx="79">
                  <c:v>-1.382</c:v>
                </c:pt>
                <c:pt idx="80">
                  <c:v>-1.311</c:v>
                </c:pt>
                <c:pt idx="81">
                  <c:v>-2.695</c:v>
                </c:pt>
                <c:pt idx="82">
                  <c:v>-3.969</c:v>
                </c:pt>
                <c:pt idx="83">
                  <c:v>-1.206</c:v>
                </c:pt>
                <c:pt idx="84">
                  <c:v>-1.0</c:v>
                </c:pt>
                <c:pt idx="85">
                  <c:v>0.031</c:v>
                </c:pt>
                <c:pt idx="86">
                  <c:v>-0.267</c:v>
                </c:pt>
                <c:pt idx="87">
                  <c:v>-0.85</c:v>
                </c:pt>
                <c:pt idx="88">
                  <c:v>-1.0</c:v>
                </c:pt>
                <c:pt idx="89">
                  <c:v>-1.983</c:v>
                </c:pt>
                <c:pt idx="90">
                  <c:v>0.01</c:v>
                </c:pt>
                <c:pt idx="91">
                  <c:v>-1.983</c:v>
                </c:pt>
                <c:pt idx="92">
                  <c:v>0.319</c:v>
                </c:pt>
                <c:pt idx="93">
                  <c:v>4.075</c:v>
                </c:pt>
                <c:pt idx="94">
                  <c:v>-0.052</c:v>
                </c:pt>
                <c:pt idx="95">
                  <c:v>-1.322</c:v>
                </c:pt>
                <c:pt idx="96">
                  <c:v>-0.012</c:v>
                </c:pt>
                <c:pt idx="97">
                  <c:v>-1.743</c:v>
                </c:pt>
                <c:pt idx="98">
                  <c:v>-1.0</c:v>
                </c:pt>
                <c:pt idx="99">
                  <c:v>-0.075</c:v>
                </c:pt>
                <c:pt idx="100">
                  <c:v>-5.654999999999999</c:v>
                </c:pt>
                <c:pt idx="101">
                  <c:v>-0.802</c:v>
                </c:pt>
                <c:pt idx="102">
                  <c:v>-4.27</c:v>
                </c:pt>
                <c:pt idx="103">
                  <c:v>-3.107</c:v>
                </c:pt>
                <c:pt idx="104">
                  <c:v>-1.099</c:v>
                </c:pt>
                <c:pt idx="105">
                  <c:v>-3.363</c:v>
                </c:pt>
                <c:pt idx="106">
                  <c:v>-1.846</c:v>
                </c:pt>
                <c:pt idx="107">
                  <c:v>-0.019</c:v>
                </c:pt>
                <c:pt idx="108">
                  <c:v>-1.968</c:v>
                </c:pt>
                <c:pt idx="109">
                  <c:v>-2.581</c:v>
                </c:pt>
                <c:pt idx="110">
                  <c:v>-4.089</c:v>
                </c:pt>
                <c:pt idx="111">
                  <c:v>-0.39</c:v>
                </c:pt>
                <c:pt idx="112">
                  <c:v>-0.703</c:v>
                </c:pt>
                <c:pt idx="113">
                  <c:v>1.497</c:v>
                </c:pt>
                <c:pt idx="114">
                  <c:v>-0.115</c:v>
                </c:pt>
                <c:pt idx="115">
                  <c:v>-1.154</c:v>
                </c:pt>
                <c:pt idx="116">
                  <c:v>-0.8</c:v>
                </c:pt>
                <c:pt idx="117">
                  <c:v>-0.899</c:v>
                </c:pt>
                <c:pt idx="118">
                  <c:v>-1.154</c:v>
                </c:pt>
                <c:pt idx="119">
                  <c:v>-0.8</c:v>
                </c:pt>
                <c:pt idx="120">
                  <c:v>0.019</c:v>
                </c:pt>
                <c:pt idx="121">
                  <c:v>-2.186</c:v>
                </c:pt>
                <c:pt idx="122">
                  <c:v>-0.15</c:v>
                </c:pt>
                <c:pt idx="123">
                  <c:v>-0.692</c:v>
                </c:pt>
                <c:pt idx="124">
                  <c:v>-3.728</c:v>
                </c:pt>
                <c:pt idx="125">
                  <c:v>-0.027</c:v>
                </c:pt>
                <c:pt idx="126">
                  <c:v>-0.064</c:v>
                </c:pt>
                <c:pt idx="127">
                  <c:v>-3.006</c:v>
                </c:pt>
                <c:pt idx="128">
                  <c:v>-2.752</c:v>
                </c:pt>
                <c:pt idx="129">
                  <c:v>-2.999</c:v>
                </c:pt>
                <c:pt idx="130">
                  <c:v>0.168</c:v>
                </c:pt>
                <c:pt idx="131">
                  <c:v>-4.08</c:v>
                </c:pt>
                <c:pt idx="132">
                  <c:v>-3.615</c:v>
                </c:pt>
                <c:pt idx="133">
                  <c:v>-5.474</c:v>
                </c:pt>
                <c:pt idx="134">
                  <c:v>-3.367</c:v>
                </c:pt>
                <c:pt idx="135">
                  <c:v>-0.918</c:v>
                </c:pt>
                <c:pt idx="136">
                  <c:v>-2.414</c:v>
                </c:pt>
                <c:pt idx="137">
                  <c:v>-3.379</c:v>
                </c:pt>
                <c:pt idx="138">
                  <c:v>-4.089</c:v>
                </c:pt>
                <c:pt idx="139">
                  <c:v>-1.644</c:v>
                </c:pt>
                <c:pt idx="140">
                  <c:v>0.362</c:v>
                </c:pt>
                <c:pt idx="141">
                  <c:v>-3.21</c:v>
                </c:pt>
                <c:pt idx="142">
                  <c:v>-4.373</c:v>
                </c:pt>
                <c:pt idx="143">
                  <c:v>-2.649</c:v>
                </c:pt>
                <c:pt idx="144">
                  <c:v>-5.595</c:v>
                </c:pt>
                <c:pt idx="145">
                  <c:v>-5.173</c:v>
                </c:pt>
                <c:pt idx="146">
                  <c:v>-5.845</c:v>
                </c:pt>
                <c:pt idx="147">
                  <c:v>-0.356</c:v>
                </c:pt>
                <c:pt idx="148">
                  <c:v>-2.946</c:v>
                </c:pt>
                <c:pt idx="149">
                  <c:v>-6.92</c:v>
                </c:pt>
                <c:pt idx="150">
                  <c:v>-1.125</c:v>
                </c:pt>
                <c:pt idx="151">
                  <c:v>-3.053</c:v>
                </c:pt>
                <c:pt idx="152">
                  <c:v>0.0</c:v>
                </c:pt>
                <c:pt idx="153">
                  <c:v>-5.534</c:v>
                </c:pt>
                <c:pt idx="154">
                  <c:v>-2.206</c:v>
                </c:pt>
                <c:pt idx="155">
                  <c:v>-2.705</c:v>
                </c:pt>
                <c:pt idx="156">
                  <c:v>-0.229</c:v>
                </c:pt>
                <c:pt idx="157">
                  <c:v>-4.39</c:v>
                </c:pt>
                <c:pt idx="158">
                  <c:v>-4.992</c:v>
                </c:pt>
                <c:pt idx="159">
                  <c:v>-6.378</c:v>
                </c:pt>
                <c:pt idx="160">
                  <c:v>-1.749</c:v>
                </c:pt>
                <c:pt idx="161">
                  <c:v>-3.668</c:v>
                </c:pt>
                <c:pt idx="162">
                  <c:v>-2.638</c:v>
                </c:pt>
                <c:pt idx="163">
                  <c:v>-0.946</c:v>
                </c:pt>
                <c:pt idx="164">
                  <c:v>-2.809</c:v>
                </c:pt>
                <c:pt idx="165">
                  <c:v>-4.548</c:v>
                </c:pt>
                <c:pt idx="166">
                  <c:v>-3.107</c:v>
                </c:pt>
                <c:pt idx="167">
                  <c:v>-3.673</c:v>
                </c:pt>
                <c:pt idx="168">
                  <c:v>-1.579</c:v>
                </c:pt>
                <c:pt idx="169">
                  <c:v>-4.691</c:v>
                </c:pt>
                <c:pt idx="170">
                  <c:v>-1.376</c:v>
                </c:pt>
                <c:pt idx="171">
                  <c:v>-2.414</c:v>
                </c:pt>
                <c:pt idx="172">
                  <c:v>-3.905</c:v>
                </c:pt>
                <c:pt idx="173">
                  <c:v>-5.534</c:v>
                </c:pt>
                <c:pt idx="174">
                  <c:v>-0.585</c:v>
                </c:pt>
                <c:pt idx="175">
                  <c:v>-1.08</c:v>
                </c:pt>
                <c:pt idx="176">
                  <c:v>-1.798</c:v>
                </c:pt>
                <c:pt idx="177">
                  <c:v>-4.489</c:v>
                </c:pt>
                <c:pt idx="178">
                  <c:v>-1.551</c:v>
                </c:pt>
                <c:pt idx="179">
                  <c:v>-1.162</c:v>
                </c:pt>
                <c:pt idx="180">
                  <c:v>-6.016</c:v>
                </c:pt>
                <c:pt idx="181">
                  <c:v>-6.021999999999999</c:v>
                </c:pt>
                <c:pt idx="182">
                  <c:v>-2.0</c:v>
                </c:pt>
                <c:pt idx="183">
                  <c:v>-3.969</c:v>
                </c:pt>
                <c:pt idx="184">
                  <c:v>0.009</c:v>
                </c:pt>
                <c:pt idx="185">
                  <c:v>-3.153</c:v>
                </c:pt>
                <c:pt idx="186">
                  <c:v>-1.899</c:v>
                </c:pt>
                <c:pt idx="187">
                  <c:v>-5.052</c:v>
                </c:pt>
                <c:pt idx="188">
                  <c:v>-5.353999999999999</c:v>
                </c:pt>
                <c:pt idx="189">
                  <c:v>-0.949</c:v>
                </c:pt>
                <c:pt idx="190">
                  <c:v>-2.465</c:v>
                </c:pt>
                <c:pt idx="191">
                  <c:v>-2.13</c:v>
                </c:pt>
                <c:pt idx="192">
                  <c:v>-1.247</c:v>
                </c:pt>
                <c:pt idx="193">
                  <c:v>-3.905</c:v>
                </c:pt>
                <c:pt idx="194">
                  <c:v>-6.016</c:v>
                </c:pt>
                <c:pt idx="195">
                  <c:v>-2.838</c:v>
                </c:pt>
                <c:pt idx="196">
                  <c:v>-0.816</c:v>
                </c:pt>
                <c:pt idx="197">
                  <c:v>-6.559</c:v>
                </c:pt>
                <c:pt idx="198">
                  <c:v>-6.853</c:v>
                </c:pt>
                <c:pt idx="199">
                  <c:v>-9.06</c:v>
                </c:pt>
                <c:pt idx="200">
                  <c:v>-8.307</c:v>
                </c:pt>
                <c:pt idx="201">
                  <c:v>-5.237</c:v>
                </c:pt>
                <c:pt idx="202">
                  <c:v>-7.541</c:v>
                </c:pt>
                <c:pt idx="203">
                  <c:v>0.02</c:v>
                </c:pt>
                <c:pt idx="204">
                  <c:v>15.823</c:v>
                </c:pt>
                <c:pt idx="205">
                  <c:v>27.253</c:v>
                </c:pt>
                <c:pt idx="206">
                  <c:v>3359.413</c:v>
                </c:pt>
                <c:pt idx="207">
                  <c:v>9.673</c:v>
                </c:pt>
                <c:pt idx="208">
                  <c:v>-2.772</c:v>
                </c:pt>
                <c:pt idx="209">
                  <c:v>-3.752</c:v>
                </c:pt>
                <c:pt idx="210">
                  <c:v>-1.763</c:v>
                </c:pt>
                <c:pt idx="211">
                  <c:v>-2.0</c:v>
                </c:pt>
                <c:pt idx="212">
                  <c:v>-5.077</c:v>
                </c:pt>
                <c:pt idx="213">
                  <c:v>-0.551</c:v>
                </c:pt>
                <c:pt idx="214">
                  <c:v>-6.137</c:v>
                </c:pt>
                <c:pt idx="215">
                  <c:v>-3.487</c:v>
                </c:pt>
                <c:pt idx="216">
                  <c:v>-1.418</c:v>
                </c:pt>
                <c:pt idx="217">
                  <c:v>-2.404</c:v>
                </c:pt>
                <c:pt idx="218">
                  <c:v>-2.525</c:v>
                </c:pt>
                <c:pt idx="219">
                  <c:v>-4.45</c:v>
                </c:pt>
                <c:pt idx="220">
                  <c:v>-1.579</c:v>
                </c:pt>
                <c:pt idx="221">
                  <c:v>-0.361</c:v>
                </c:pt>
                <c:pt idx="222">
                  <c:v>-3.728</c:v>
                </c:pt>
                <c:pt idx="223">
                  <c:v>-0.276</c:v>
                </c:pt>
                <c:pt idx="224">
                  <c:v>-0.651</c:v>
                </c:pt>
                <c:pt idx="225">
                  <c:v>-0.15</c:v>
                </c:pt>
                <c:pt idx="226">
                  <c:v>-2.946</c:v>
                </c:pt>
                <c:pt idx="227">
                  <c:v>-3.487</c:v>
                </c:pt>
                <c:pt idx="228">
                  <c:v>-1.0</c:v>
                </c:pt>
                <c:pt idx="229">
                  <c:v>-1.418</c:v>
                </c:pt>
                <c:pt idx="230">
                  <c:v>-4.27</c:v>
                </c:pt>
                <c:pt idx="231">
                  <c:v>-1.202</c:v>
                </c:pt>
                <c:pt idx="232">
                  <c:v>-0.231</c:v>
                </c:pt>
                <c:pt idx="233">
                  <c:v>-3.247</c:v>
                </c:pt>
                <c:pt idx="234">
                  <c:v>-0.859</c:v>
                </c:pt>
                <c:pt idx="235">
                  <c:v>-3.848</c:v>
                </c:pt>
                <c:pt idx="236">
                  <c:v>-2.645</c:v>
                </c:pt>
                <c:pt idx="237">
                  <c:v>-1.634</c:v>
                </c:pt>
                <c:pt idx="238">
                  <c:v>-3.006</c:v>
                </c:pt>
                <c:pt idx="239">
                  <c:v>-0.021</c:v>
                </c:pt>
                <c:pt idx="240">
                  <c:v>-0.703</c:v>
                </c:pt>
                <c:pt idx="241">
                  <c:v>-2.886</c:v>
                </c:pt>
                <c:pt idx="242">
                  <c:v>-0.104</c:v>
                </c:pt>
                <c:pt idx="243">
                  <c:v>-1.022</c:v>
                </c:pt>
                <c:pt idx="244">
                  <c:v>-0.46</c:v>
                </c:pt>
                <c:pt idx="245">
                  <c:v>-0.949</c:v>
                </c:pt>
                <c:pt idx="246">
                  <c:v>-1.471</c:v>
                </c:pt>
                <c:pt idx="247">
                  <c:v>-0.267</c:v>
                </c:pt>
                <c:pt idx="248">
                  <c:v>-0.306</c:v>
                </c:pt>
                <c:pt idx="249">
                  <c:v>-1.803</c:v>
                </c:pt>
                <c:pt idx="250">
                  <c:v>-0.517</c:v>
                </c:pt>
                <c:pt idx="251">
                  <c:v>-1.051</c:v>
                </c:pt>
                <c:pt idx="252">
                  <c:v>-0.126</c:v>
                </c:pt>
                <c:pt idx="253">
                  <c:v>-1.0</c:v>
                </c:pt>
                <c:pt idx="254">
                  <c:v>-1.311</c:v>
                </c:pt>
                <c:pt idx="255">
                  <c:v>-2.886</c:v>
                </c:pt>
                <c:pt idx="256">
                  <c:v>-1.923</c:v>
                </c:pt>
                <c:pt idx="257">
                  <c:v>-1.322</c:v>
                </c:pt>
                <c:pt idx="258">
                  <c:v>-2.404</c:v>
                </c:pt>
                <c:pt idx="259">
                  <c:v>-0.104</c:v>
                </c:pt>
                <c:pt idx="260">
                  <c:v>-0.961</c:v>
                </c:pt>
                <c:pt idx="261">
                  <c:v>-1.0</c:v>
                </c:pt>
                <c:pt idx="262">
                  <c:v>0.353</c:v>
                </c:pt>
                <c:pt idx="263">
                  <c:v>0.045</c:v>
                </c:pt>
                <c:pt idx="264">
                  <c:v>-0.899</c:v>
                </c:pt>
                <c:pt idx="265">
                  <c:v>-2.044</c:v>
                </c:pt>
                <c:pt idx="266">
                  <c:v>-1.365</c:v>
                </c:pt>
                <c:pt idx="267">
                  <c:v>-0.387</c:v>
                </c:pt>
                <c:pt idx="268">
                  <c:v>-1.563</c:v>
                </c:pt>
                <c:pt idx="269">
                  <c:v>-2.705</c:v>
                </c:pt>
                <c:pt idx="270">
                  <c:v>-2.404</c:v>
                </c:pt>
                <c:pt idx="271">
                  <c:v>-2.705</c:v>
                </c:pt>
                <c:pt idx="272">
                  <c:v>-3.307</c:v>
                </c:pt>
                <c:pt idx="273">
                  <c:v>-0.306</c:v>
                </c:pt>
                <c:pt idx="274">
                  <c:v>-2.284</c:v>
                </c:pt>
                <c:pt idx="275">
                  <c:v>-3.247</c:v>
                </c:pt>
                <c:pt idx="276">
                  <c:v>-0.429</c:v>
                </c:pt>
                <c:pt idx="277">
                  <c:v>-0.021</c:v>
                </c:pt>
                <c:pt idx="278">
                  <c:v>-0.949</c:v>
                </c:pt>
                <c:pt idx="279">
                  <c:v>0.045</c:v>
                </c:pt>
                <c:pt idx="280">
                  <c:v>-0.161</c:v>
                </c:pt>
                <c:pt idx="281">
                  <c:v>-1.923</c:v>
                </c:pt>
                <c:pt idx="282">
                  <c:v>-0.425</c:v>
                </c:pt>
                <c:pt idx="283">
                  <c:v>-1.311</c:v>
                </c:pt>
                <c:pt idx="284">
                  <c:v>-2.585</c:v>
                </c:pt>
                <c:pt idx="285">
                  <c:v>-0.202</c:v>
                </c:pt>
                <c:pt idx="286">
                  <c:v>-1.743</c:v>
                </c:pt>
                <c:pt idx="287">
                  <c:v>-1.683</c:v>
                </c:pt>
                <c:pt idx="288">
                  <c:v>-1.923</c:v>
                </c:pt>
                <c:pt idx="289">
                  <c:v>-2.224</c:v>
                </c:pt>
                <c:pt idx="290">
                  <c:v>-1.743</c:v>
                </c:pt>
                <c:pt idx="291">
                  <c:v>-1.322</c:v>
                </c:pt>
                <c:pt idx="292">
                  <c:v>-2.465</c:v>
                </c:pt>
                <c:pt idx="293">
                  <c:v>-0.23</c:v>
                </c:pt>
                <c:pt idx="294">
                  <c:v>-1.502</c:v>
                </c:pt>
                <c:pt idx="295">
                  <c:v>-1.563</c:v>
                </c:pt>
                <c:pt idx="296">
                  <c:v>-0.849</c:v>
                </c:pt>
                <c:pt idx="297">
                  <c:v>-0.097</c:v>
                </c:pt>
                <c:pt idx="298">
                  <c:v>-0.346</c:v>
                </c:pt>
                <c:pt idx="299">
                  <c:v>-0.175</c:v>
                </c:pt>
                <c:pt idx="300">
                  <c:v>-0.655</c:v>
                </c:pt>
                <c:pt idx="301">
                  <c:v>-0.562</c:v>
                </c:pt>
                <c:pt idx="302">
                  <c:v>-1.262</c:v>
                </c:pt>
                <c:pt idx="303">
                  <c:v>-2.404</c:v>
                </c:pt>
                <c:pt idx="304">
                  <c:v>-0.655</c:v>
                </c:pt>
                <c:pt idx="305">
                  <c:v>-0.126</c:v>
                </c:pt>
                <c:pt idx="306">
                  <c:v>-1.863</c:v>
                </c:pt>
                <c:pt idx="307">
                  <c:v>0.153</c:v>
                </c:pt>
                <c:pt idx="308">
                  <c:v>119.418</c:v>
                </c:pt>
                <c:pt idx="309">
                  <c:v>-0.23</c:v>
                </c:pt>
                <c:pt idx="310">
                  <c:v>-2.344</c:v>
                </c:pt>
                <c:pt idx="311">
                  <c:v>-2.585</c:v>
                </c:pt>
                <c:pt idx="312">
                  <c:v>-1.683</c:v>
                </c:pt>
                <c:pt idx="313">
                  <c:v>-2.284</c:v>
                </c:pt>
                <c:pt idx="314">
                  <c:v>-2.344</c:v>
                </c:pt>
                <c:pt idx="315">
                  <c:v>-0.202</c:v>
                </c:pt>
                <c:pt idx="316">
                  <c:v>-1.154</c:v>
                </c:pt>
                <c:pt idx="317">
                  <c:v>-1.102</c:v>
                </c:pt>
                <c:pt idx="318">
                  <c:v>-3.487</c:v>
                </c:pt>
                <c:pt idx="319">
                  <c:v>-0.517</c:v>
                </c:pt>
                <c:pt idx="320">
                  <c:v>-1.525</c:v>
                </c:pt>
                <c:pt idx="321">
                  <c:v>-0.651</c:v>
                </c:pt>
                <c:pt idx="322">
                  <c:v>-2.886</c:v>
                </c:pt>
                <c:pt idx="323">
                  <c:v>-4.089</c:v>
                </c:pt>
                <c:pt idx="324">
                  <c:v>-5.052</c:v>
                </c:pt>
                <c:pt idx="325">
                  <c:v>0.004</c:v>
                </c:pt>
                <c:pt idx="326">
                  <c:v>-1.035</c:v>
                </c:pt>
                <c:pt idx="327">
                  <c:v>-3.066</c:v>
                </c:pt>
                <c:pt idx="328">
                  <c:v>-1.154</c:v>
                </c:pt>
                <c:pt idx="329">
                  <c:v>-3.788</c:v>
                </c:pt>
                <c:pt idx="330">
                  <c:v>-3.383</c:v>
                </c:pt>
                <c:pt idx="331">
                  <c:v>-1.579</c:v>
                </c:pt>
                <c:pt idx="332">
                  <c:v>-1.743</c:v>
                </c:pt>
                <c:pt idx="333">
                  <c:v>-1.365</c:v>
                </c:pt>
                <c:pt idx="334">
                  <c:v>-0.816</c:v>
                </c:pt>
                <c:pt idx="335">
                  <c:v>-3.848</c:v>
                </c:pt>
                <c:pt idx="336">
                  <c:v>-3.006</c:v>
                </c:pt>
                <c:pt idx="337">
                  <c:v>-2.525</c:v>
                </c:pt>
                <c:pt idx="338">
                  <c:v>-2.705</c:v>
                </c:pt>
                <c:pt idx="339">
                  <c:v>-4.751</c:v>
                </c:pt>
                <c:pt idx="340">
                  <c:v>-0.541</c:v>
                </c:pt>
                <c:pt idx="341">
                  <c:v>-0.3</c:v>
                </c:pt>
                <c:pt idx="342">
                  <c:v>-3.969</c:v>
                </c:pt>
                <c:pt idx="343">
                  <c:v>-1.471</c:v>
                </c:pt>
                <c:pt idx="344">
                  <c:v>-2.344</c:v>
                </c:pt>
                <c:pt idx="345">
                  <c:v>-0.064</c:v>
                </c:pt>
                <c:pt idx="346">
                  <c:v>-3.909</c:v>
                </c:pt>
                <c:pt idx="347">
                  <c:v>-3.427</c:v>
                </c:pt>
                <c:pt idx="348">
                  <c:v>-3.006</c:v>
                </c:pt>
                <c:pt idx="349">
                  <c:v>-1.264</c:v>
                </c:pt>
                <c:pt idx="350">
                  <c:v>-5.233</c:v>
                </c:pt>
                <c:pt idx="351">
                  <c:v>-2.809</c:v>
                </c:pt>
                <c:pt idx="352">
                  <c:v>-1.579</c:v>
                </c:pt>
                <c:pt idx="353">
                  <c:v>-1.471</c:v>
                </c:pt>
                <c:pt idx="354">
                  <c:v>-1.051</c:v>
                </c:pt>
                <c:pt idx="355">
                  <c:v>-0.291</c:v>
                </c:pt>
                <c:pt idx="356">
                  <c:v>-3.848</c:v>
                </c:pt>
                <c:pt idx="357">
                  <c:v>-0.765</c:v>
                </c:pt>
                <c:pt idx="358">
                  <c:v>-3.441</c:v>
                </c:pt>
                <c:pt idx="359">
                  <c:v>-3.126</c:v>
                </c:pt>
                <c:pt idx="360">
                  <c:v>-3.066</c:v>
                </c:pt>
                <c:pt idx="361">
                  <c:v>-3.427</c:v>
                </c:pt>
                <c:pt idx="362">
                  <c:v>1.115</c:v>
                </c:pt>
                <c:pt idx="363">
                  <c:v>-4.27</c:v>
                </c:pt>
                <c:pt idx="364">
                  <c:v>-2.465</c:v>
                </c:pt>
                <c:pt idx="365">
                  <c:v>-2.404</c:v>
                </c:pt>
                <c:pt idx="366">
                  <c:v>-1.206</c:v>
                </c:pt>
                <c:pt idx="367">
                  <c:v>-2.645</c:v>
                </c:pt>
                <c:pt idx="368">
                  <c:v>-2.074</c:v>
                </c:pt>
                <c:pt idx="369">
                  <c:v>-2.825</c:v>
                </c:pt>
                <c:pt idx="370">
                  <c:v>-2.465</c:v>
                </c:pt>
                <c:pt idx="371">
                  <c:v>-2.886</c:v>
                </c:pt>
                <c:pt idx="372">
                  <c:v>-1.699</c:v>
                </c:pt>
                <c:pt idx="373">
                  <c:v>-0.306</c:v>
                </c:pt>
                <c:pt idx="374">
                  <c:v>-1.963</c:v>
                </c:pt>
                <c:pt idx="375">
                  <c:v>-3.186</c:v>
                </c:pt>
                <c:pt idx="376">
                  <c:v>-4.149</c:v>
                </c:pt>
                <c:pt idx="377">
                  <c:v>-2.765</c:v>
                </c:pt>
                <c:pt idx="378">
                  <c:v>-3.788</c:v>
                </c:pt>
                <c:pt idx="379">
                  <c:v>-5.113</c:v>
                </c:pt>
                <c:pt idx="380">
                  <c:v>-1.688</c:v>
                </c:pt>
                <c:pt idx="381">
                  <c:v>-2.886</c:v>
                </c:pt>
                <c:pt idx="382">
                  <c:v>-0.064</c:v>
                </c:pt>
                <c:pt idx="383">
                  <c:v>-1.051</c:v>
                </c:pt>
                <c:pt idx="384">
                  <c:v>-1.154</c:v>
                </c:pt>
                <c:pt idx="385">
                  <c:v>-3.247</c:v>
                </c:pt>
                <c:pt idx="386">
                  <c:v>-3.126</c:v>
                </c:pt>
                <c:pt idx="387">
                  <c:v>0.084</c:v>
                </c:pt>
                <c:pt idx="388">
                  <c:v>-0.562</c:v>
                </c:pt>
                <c:pt idx="389">
                  <c:v>-2.525</c:v>
                </c:pt>
                <c:pt idx="390">
                  <c:v>-3.547</c:v>
                </c:pt>
                <c:pt idx="391">
                  <c:v>-3.247</c:v>
                </c:pt>
                <c:pt idx="392">
                  <c:v>-1.471</c:v>
                </c:pt>
                <c:pt idx="393">
                  <c:v>-1.743</c:v>
                </c:pt>
                <c:pt idx="394">
                  <c:v>-1.206</c:v>
                </c:pt>
                <c:pt idx="395">
                  <c:v>-3.909</c:v>
                </c:pt>
                <c:pt idx="396">
                  <c:v>-3.153</c:v>
                </c:pt>
                <c:pt idx="397">
                  <c:v>-3.307</c:v>
                </c:pt>
                <c:pt idx="398">
                  <c:v>-4.089</c:v>
                </c:pt>
                <c:pt idx="399">
                  <c:v>-2.886</c:v>
                </c:pt>
                <c:pt idx="400">
                  <c:v>-1.051</c:v>
                </c:pt>
                <c:pt idx="401">
                  <c:v>-0.005</c:v>
                </c:pt>
                <c:pt idx="402">
                  <c:v>-2.104</c:v>
                </c:pt>
                <c:pt idx="403">
                  <c:v>-1.376</c:v>
                </c:pt>
                <c:pt idx="404">
                  <c:v>-0.361</c:v>
                </c:pt>
                <c:pt idx="405">
                  <c:v>-0.781</c:v>
                </c:pt>
                <c:pt idx="406">
                  <c:v>-0.899</c:v>
                </c:pt>
                <c:pt idx="407">
                  <c:v>-2.525</c:v>
                </c:pt>
                <c:pt idx="408">
                  <c:v>-3.095</c:v>
                </c:pt>
                <c:pt idx="409">
                  <c:v>-3.441</c:v>
                </c:pt>
                <c:pt idx="410">
                  <c:v>-3.668</c:v>
                </c:pt>
                <c:pt idx="411">
                  <c:v>-1.963</c:v>
                </c:pt>
                <c:pt idx="412">
                  <c:v>-2.468</c:v>
                </c:pt>
                <c:pt idx="413">
                  <c:v>-2.585</c:v>
                </c:pt>
                <c:pt idx="414">
                  <c:v>0.639</c:v>
                </c:pt>
                <c:pt idx="415">
                  <c:v>-3.728</c:v>
                </c:pt>
                <c:pt idx="416">
                  <c:v>-0.39</c:v>
                </c:pt>
                <c:pt idx="417">
                  <c:v>-2.581</c:v>
                </c:pt>
                <c:pt idx="418">
                  <c:v>-1.743</c:v>
                </c:pt>
                <c:pt idx="419">
                  <c:v>-3.487</c:v>
                </c:pt>
                <c:pt idx="420">
                  <c:v>-0.517</c:v>
                </c:pt>
                <c:pt idx="421">
                  <c:v>-0.033</c:v>
                </c:pt>
                <c:pt idx="422">
                  <c:v>-0.356</c:v>
                </c:pt>
                <c:pt idx="423">
                  <c:v>-1.983</c:v>
                </c:pt>
                <c:pt idx="424">
                  <c:v>-0.751</c:v>
                </c:pt>
                <c:pt idx="425">
                  <c:v>-1.365</c:v>
                </c:pt>
                <c:pt idx="426">
                  <c:v>-3.427</c:v>
                </c:pt>
                <c:pt idx="427">
                  <c:v>-4.08</c:v>
                </c:pt>
                <c:pt idx="428">
                  <c:v>-0.612</c:v>
                </c:pt>
                <c:pt idx="429">
                  <c:v>-0.46</c:v>
                </c:pt>
                <c:pt idx="430">
                  <c:v>-4.548</c:v>
                </c:pt>
                <c:pt idx="431">
                  <c:v>-0.356</c:v>
                </c:pt>
                <c:pt idx="432">
                  <c:v>-1.853</c:v>
                </c:pt>
                <c:pt idx="433">
                  <c:v>-2.765</c:v>
                </c:pt>
                <c:pt idx="434">
                  <c:v>-2.886</c:v>
                </c:pt>
                <c:pt idx="435">
                  <c:v>-0.8</c:v>
                </c:pt>
                <c:pt idx="436">
                  <c:v>-2.411</c:v>
                </c:pt>
                <c:pt idx="437">
                  <c:v>-0.05</c:v>
                </c:pt>
                <c:pt idx="438">
                  <c:v>-0.99</c:v>
                </c:pt>
                <c:pt idx="439">
                  <c:v>-3.909</c:v>
                </c:pt>
                <c:pt idx="440">
                  <c:v>0.084</c:v>
                </c:pt>
                <c:pt idx="441">
                  <c:v>-2.705</c:v>
                </c:pt>
                <c:pt idx="442">
                  <c:v>-0.01</c:v>
                </c:pt>
                <c:pt idx="443">
                  <c:v>-0.26</c:v>
                </c:pt>
                <c:pt idx="444">
                  <c:v>-3.247</c:v>
                </c:pt>
                <c:pt idx="445">
                  <c:v>-0.99</c:v>
                </c:pt>
                <c:pt idx="446">
                  <c:v>-2.525</c:v>
                </c:pt>
                <c:pt idx="447">
                  <c:v>0.711</c:v>
                </c:pt>
                <c:pt idx="448">
                  <c:v>-2.765</c:v>
                </c:pt>
                <c:pt idx="449">
                  <c:v>-3.427</c:v>
                </c:pt>
                <c:pt idx="450">
                  <c:v>-0.849</c:v>
                </c:pt>
                <c:pt idx="451">
                  <c:v>-0.001</c:v>
                </c:pt>
                <c:pt idx="452">
                  <c:v>-2.585</c:v>
                </c:pt>
                <c:pt idx="453">
                  <c:v>-0.517</c:v>
                </c:pt>
                <c:pt idx="454">
                  <c:v>-2.044</c:v>
                </c:pt>
                <c:pt idx="455">
                  <c:v>-0.017</c:v>
                </c:pt>
                <c:pt idx="456">
                  <c:v>-1.259</c:v>
                </c:pt>
                <c:pt idx="457">
                  <c:v>-3.186</c:v>
                </c:pt>
                <c:pt idx="458">
                  <c:v>-0.902</c:v>
                </c:pt>
                <c:pt idx="459">
                  <c:v>-1.0</c:v>
                </c:pt>
                <c:pt idx="460">
                  <c:v>-3.668</c:v>
                </c:pt>
                <c:pt idx="461">
                  <c:v>-3.608</c:v>
                </c:pt>
                <c:pt idx="462">
                  <c:v>-0.655</c:v>
                </c:pt>
                <c:pt idx="463">
                  <c:v>-2.645</c:v>
                </c:pt>
                <c:pt idx="464">
                  <c:v>-1.102</c:v>
                </c:pt>
                <c:pt idx="465">
                  <c:v>-0.101</c:v>
                </c:pt>
                <c:pt idx="466">
                  <c:v>-1.634</c:v>
                </c:pt>
                <c:pt idx="467">
                  <c:v>-1.579</c:v>
                </c:pt>
                <c:pt idx="468">
                  <c:v>-3.006</c:v>
                </c:pt>
                <c:pt idx="469">
                  <c:v>-2.825</c:v>
                </c:pt>
                <c:pt idx="470">
                  <c:v>-2.224</c:v>
                </c:pt>
                <c:pt idx="471">
                  <c:v>-1.154</c:v>
                </c:pt>
                <c:pt idx="472">
                  <c:v>-0.26</c:v>
                </c:pt>
                <c:pt idx="473">
                  <c:v>-3.307</c:v>
                </c:pt>
                <c:pt idx="474">
                  <c:v>-2.298</c:v>
                </c:pt>
                <c:pt idx="475">
                  <c:v>-4.45</c:v>
                </c:pt>
                <c:pt idx="476">
                  <c:v>-2.695</c:v>
                </c:pt>
                <c:pt idx="477">
                  <c:v>-1.154</c:v>
                </c:pt>
                <c:pt idx="478">
                  <c:v>-3.547</c:v>
                </c:pt>
                <c:pt idx="479">
                  <c:v>-3.247</c:v>
                </c:pt>
                <c:pt idx="480">
                  <c:v>-3.547</c:v>
                </c:pt>
                <c:pt idx="481">
                  <c:v>-3.487</c:v>
                </c:pt>
                <c:pt idx="482">
                  <c:v>-0.8</c:v>
                </c:pt>
                <c:pt idx="483">
                  <c:v>-2.765</c:v>
                </c:pt>
                <c:pt idx="484">
                  <c:v>-4.872</c:v>
                </c:pt>
                <c:pt idx="485">
                  <c:v>-2.354999999999999</c:v>
                </c:pt>
                <c:pt idx="486">
                  <c:v>-4.691</c:v>
                </c:pt>
                <c:pt idx="487">
                  <c:v>-3.126</c:v>
                </c:pt>
                <c:pt idx="488">
                  <c:v>-1.908</c:v>
                </c:pt>
                <c:pt idx="489">
                  <c:v>-1.311</c:v>
                </c:pt>
                <c:pt idx="490">
                  <c:v>-3.307</c:v>
                </c:pt>
                <c:pt idx="491">
                  <c:v>-1.908</c:v>
                </c:pt>
                <c:pt idx="492">
                  <c:v>-2.923</c:v>
                </c:pt>
                <c:pt idx="493">
                  <c:v>0.003</c:v>
                </c:pt>
                <c:pt idx="494">
                  <c:v>-4.089</c:v>
                </c:pt>
                <c:pt idx="495">
                  <c:v>-0.231</c:v>
                </c:pt>
                <c:pt idx="496">
                  <c:v>-2.074</c:v>
                </c:pt>
                <c:pt idx="497">
                  <c:v>-4.811999999999999</c:v>
                </c:pt>
                <c:pt idx="498">
                  <c:v>-3.499</c:v>
                </c:pt>
                <c:pt idx="499">
                  <c:v>-0.946</c:v>
                </c:pt>
                <c:pt idx="500">
                  <c:v>-0.46</c:v>
                </c:pt>
                <c:pt idx="501">
                  <c:v>-2.111</c:v>
                </c:pt>
                <c:pt idx="502">
                  <c:v>-5.113</c:v>
                </c:pt>
                <c:pt idx="503">
                  <c:v>-3.673</c:v>
                </c:pt>
                <c:pt idx="504">
                  <c:v>-3.557</c:v>
                </c:pt>
                <c:pt idx="505">
                  <c:v>-1.42</c:v>
                </c:pt>
                <c:pt idx="506">
                  <c:v>-6.14</c:v>
                </c:pt>
                <c:pt idx="507">
                  <c:v>-6.793</c:v>
                </c:pt>
                <c:pt idx="508">
                  <c:v>-0.304</c:v>
                </c:pt>
                <c:pt idx="509">
                  <c:v>-4.265</c:v>
                </c:pt>
                <c:pt idx="510">
                  <c:v>-4.665999999999999</c:v>
                </c:pt>
                <c:pt idx="511">
                  <c:v>-1.406</c:v>
                </c:pt>
                <c:pt idx="512">
                  <c:v>-5.896</c:v>
                </c:pt>
                <c:pt idx="513">
                  <c:v>-5.353999999999999</c:v>
                </c:pt>
                <c:pt idx="514">
                  <c:v>-3.21</c:v>
                </c:pt>
                <c:pt idx="515">
                  <c:v>-1.264</c:v>
                </c:pt>
                <c:pt idx="516">
                  <c:v>-1.579</c:v>
                </c:pt>
                <c:pt idx="517">
                  <c:v>-2.074</c:v>
                </c:pt>
                <c:pt idx="518">
                  <c:v>-4.27</c:v>
                </c:pt>
                <c:pt idx="519">
                  <c:v>-0.573</c:v>
                </c:pt>
                <c:pt idx="520">
                  <c:v>-3.969</c:v>
                </c:pt>
                <c:pt idx="521">
                  <c:v>-0.291</c:v>
                </c:pt>
                <c:pt idx="522">
                  <c:v>-2.752</c:v>
                </c:pt>
                <c:pt idx="523">
                  <c:v>-0.064</c:v>
                </c:pt>
                <c:pt idx="524">
                  <c:v>-1.688</c:v>
                </c:pt>
                <c:pt idx="525">
                  <c:v>-3.006</c:v>
                </c:pt>
                <c:pt idx="526">
                  <c:v>-0.781</c:v>
                </c:pt>
                <c:pt idx="527">
                  <c:v>-0.421</c:v>
                </c:pt>
                <c:pt idx="528">
                  <c:v>-0.949</c:v>
                </c:pt>
                <c:pt idx="529">
                  <c:v>-2.923</c:v>
                </c:pt>
                <c:pt idx="530">
                  <c:v>-4.021999999999999</c:v>
                </c:pt>
                <c:pt idx="531">
                  <c:v>-5.896</c:v>
                </c:pt>
                <c:pt idx="532">
                  <c:v>-2.731</c:v>
                </c:pt>
                <c:pt idx="533">
                  <c:v>-3.038</c:v>
                </c:pt>
                <c:pt idx="534">
                  <c:v>-0.054</c:v>
                </c:pt>
                <c:pt idx="535">
                  <c:v>-2.678</c:v>
                </c:pt>
                <c:pt idx="536">
                  <c:v>-4.139</c:v>
                </c:pt>
                <c:pt idx="537">
                  <c:v>-4.665999999999999</c:v>
                </c:pt>
                <c:pt idx="538">
                  <c:v>-4.139</c:v>
                </c:pt>
                <c:pt idx="539">
                  <c:v>-3.441</c:v>
                </c:pt>
                <c:pt idx="540">
                  <c:v>-3.964</c:v>
                </c:pt>
                <c:pt idx="541">
                  <c:v>-1.503</c:v>
                </c:pt>
                <c:pt idx="542">
                  <c:v>-5.113</c:v>
                </c:pt>
                <c:pt idx="543">
                  <c:v>-2.866</c:v>
                </c:pt>
                <c:pt idx="544">
                  <c:v>-5.534</c:v>
                </c:pt>
                <c:pt idx="545">
                  <c:v>-0.179</c:v>
                </c:pt>
                <c:pt idx="546">
                  <c:v>-2.626</c:v>
                </c:pt>
                <c:pt idx="547">
                  <c:v>-1.807</c:v>
                </c:pt>
                <c:pt idx="548">
                  <c:v>-1.225</c:v>
                </c:pt>
                <c:pt idx="549">
                  <c:v>-1.042</c:v>
                </c:pt>
                <c:pt idx="550">
                  <c:v>-2.373</c:v>
                </c:pt>
                <c:pt idx="551">
                  <c:v>15.646</c:v>
                </c:pt>
                <c:pt idx="552">
                  <c:v>590.814</c:v>
                </c:pt>
                <c:pt idx="553">
                  <c:v>43.501</c:v>
                </c:pt>
                <c:pt idx="554">
                  <c:v>-0.226</c:v>
                </c:pt>
                <c:pt idx="555">
                  <c:v>-0.859</c:v>
                </c:pt>
                <c:pt idx="556">
                  <c:v>0.118</c:v>
                </c:pt>
                <c:pt idx="557">
                  <c:v>-0.816</c:v>
                </c:pt>
                <c:pt idx="558">
                  <c:v>0.308</c:v>
                </c:pt>
                <c:pt idx="559">
                  <c:v>-2.354999999999999</c:v>
                </c:pt>
                <c:pt idx="560">
                  <c:v>0.0</c:v>
                </c:pt>
                <c:pt idx="561">
                  <c:v>-3.367</c:v>
                </c:pt>
                <c:pt idx="562">
                  <c:v>-1.035</c:v>
                </c:pt>
                <c:pt idx="563">
                  <c:v>-0.01</c:v>
                </c:pt>
                <c:pt idx="564">
                  <c:v>-1.6</c:v>
                </c:pt>
                <c:pt idx="565">
                  <c:v>-1.963</c:v>
                </c:pt>
                <c:pt idx="566">
                  <c:v>-2.298</c:v>
                </c:pt>
                <c:pt idx="567">
                  <c:v>-4.21</c:v>
                </c:pt>
                <c:pt idx="568">
                  <c:v>-0.692</c:v>
                </c:pt>
                <c:pt idx="569">
                  <c:v>-1.908</c:v>
                </c:pt>
                <c:pt idx="570">
                  <c:v>-0.497</c:v>
                </c:pt>
                <c:pt idx="571">
                  <c:v>-0.005</c:v>
                </c:pt>
                <c:pt idx="572">
                  <c:v>-0.902</c:v>
                </c:pt>
                <c:pt idx="573">
                  <c:v>-2.695</c:v>
                </c:pt>
                <c:pt idx="574">
                  <c:v>-2.186</c:v>
                </c:pt>
                <c:pt idx="575">
                  <c:v>0.0</c:v>
                </c:pt>
                <c:pt idx="576">
                  <c:v>-3.728</c:v>
                </c:pt>
                <c:pt idx="577">
                  <c:v>-1.743</c:v>
                </c:pt>
                <c:pt idx="578">
                  <c:v>-4.27</c:v>
                </c:pt>
                <c:pt idx="579">
                  <c:v>-6.137</c:v>
                </c:pt>
                <c:pt idx="580">
                  <c:v>-1.454</c:v>
                </c:pt>
                <c:pt idx="581">
                  <c:v>-3.969</c:v>
                </c:pt>
                <c:pt idx="582">
                  <c:v>-0.691</c:v>
                </c:pt>
                <c:pt idx="583">
                  <c:v>-3.788</c:v>
                </c:pt>
                <c:pt idx="584">
                  <c:v>-2.466</c:v>
                </c:pt>
                <c:pt idx="585">
                  <c:v>-2.019</c:v>
                </c:pt>
                <c:pt idx="586">
                  <c:v>-2.524</c:v>
                </c:pt>
                <c:pt idx="587">
                  <c:v>-4.029</c:v>
                </c:pt>
                <c:pt idx="588">
                  <c:v>-2.362</c:v>
                </c:pt>
                <c:pt idx="589">
                  <c:v>-3.006</c:v>
                </c:pt>
                <c:pt idx="590">
                  <c:v>-1.849</c:v>
                </c:pt>
                <c:pt idx="591">
                  <c:v>-0.252</c:v>
                </c:pt>
                <c:pt idx="592">
                  <c:v>-3.848</c:v>
                </c:pt>
                <c:pt idx="593">
                  <c:v>-4.571</c:v>
                </c:pt>
                <c:pt idx="594">
                  <c:v>-1.688</c:v>
                </c:pt>
                <c:pt idx="595">
                  <c:v>-3.427</c:v>
                </c:pt>
                <c:pt idx="596">
                  <c:v>-1.983</c:v>
                </c:pt>
                <c:pt idx="597">
                  <c:v>-4.089</c:v>
                </c:pt>
                <c:pt idx="598">
                  <c:v>-2.13</c:v>
                </c:pt>
                <c:pt idx="599">
                  <c:v>-2.13</c:v>
                </c:pt>
                <c:pt idx="600">
                  <c:v>-2.354999999999999</c:v>
                </c:pt>
                <c:pt idx="601">
                  <c:v>-2.284</c:v>
                </c:pt>
                <c:pt idx="602">
                  <c:v>0.306</c:v>
                </c:pt>
                <c:pt idx="603">
                  <c:v>0.019</c:v>
                </c:pt>
                <c:pt idx="604">
                  <c:v>-0.655</c:v>
                </c:pt>
                <c:pt idx="605">
                  <c:v>-0.021</c:v>
                </c:pt>
                <c:pt idx="606">
                  <c:v>-3.006</c:v>
                </c:pt>
                <c:pt idx="607">
                  <c:v>-3.126</c:v>
                </c:pt>
                <c:pt idx="608">
                  <c:v>-1.471</c:v>
                </c:pt>
                <c:pt idx="609">
                  <c:v>-3.547</c:v>
                </c:pt>
                <c:pt idx="610">
                  <c:v>-3.307</c:v>
                </c:pt>
                <c:pt idx="611">
                  <c:v>-2.825</c:v>
                </c:pt>
                <c:pt idx="612">
                  <c:v>-4.029</c:v>
                </c:pt>
                <c:pt idx="613">
                  <c:v>-0.651</c:v>
                </c:pt>
                <c:pt idx="614">
                  <c:v>-1.743</c:v>
                </c:pt>
                <c:pt idx="615">
                  <c:v>-1.798</c:v>
                </c:pt>
                <c:pt idx="616">
                  <c:v>-3.731</c:v>
                </c:pt>
                <c:pt idx="617">
                  <c:v>-3.038</c:v>
                </c:pt>
                <c:pt idx="618">
                  <c:v>0.031</c:v>
                </c:pt>
                <c:pt idx="619">
                  <c:v>-5.173</c:v>
                </c:pt>
                <c:pt idx="620">
                  <c:v>-3.752</c:v>
                </c:pt>
                <c:pt idx="621">
                  <c:v>-6.859999999999999</c:v>
                </c:pt>
                <c:pt idx="622">
                  <c:v>-3.673</c:v>
                </c:pt>
                <c:pt idx="623">
                  <c:v>-6.498</c:v>
                </c:pt>
                <c:pt idx="624">
                  <c:v>-3.153</c:v>
                </c:pt>
                <c:pt idx="625">
                  <c:v>-3.905</c:v>
                </c:pt>
                <c:pt idx="626">
                  <c:v>-0.958</c:v>
                </c:pt>
                <c:pt idx="627">
                  <c:v>-8.005</c:v>
                </c:pt>
                <c:pt idx="628">
                  <c:v>-5.414</c:v>
                </c:pt>
                <c:pt idx="629">
                  <c:v>-2.519</c:v>
                </c:pt>
                <c:pt idx="630">
                  <c:v>-4.265</c:v>
                </c:pt>
                <c:pt idx="631">
                  <c:v>-0.021</c:v>
                </c:pt>
                <c:pt idx="632">
                  <c:v>-4.27</c:v>
                </c:pt>
                <c:pt idx="633">
                  <c:v>-3.731</c:v>
                </c:pt>
                <c:pt idx="634">
                  <c:v>-3.557</c:v>
                </c:pt>
                <c:pt idx="635">
                  <c:v>-0.918</c:v>
                </c:pt>
                <c:pt idx="636">
                  <c:v>-1.921</c:v>
                </c:pt>
                <c:pt idx="637">
                  <c:v>0.013</c:v>
                </c:pt>
                <c:pt idx="638">
                  <c:v>-0.009</c:v>
                </c:pt>
                <c:pt idx="639">
                  <c:v>-0.01</c:v>
                </c:pt>
                <c:pt idx="640">
                  <c:v>-2.186</c:v>
                </c:pt>
                <c:pt idx="641">
                  <c:v>-5.233</c:v>
                </c:pt>
                <c:pt idx="642">
                  <c:v>0.001</c:v>
                </c:pt>
                <c:pt idx="643">
                  <c:v>-1.874</c:v>
                </c:pt>
                <c:pt idx="644">
                  <c:v>-4.49</c:v>
                </c:pt>
                <c:pt idx="645">
                  <c:v>-3.887</c:v>
                </c:pt>
                <c:pt idx="646">
                  <c:v>-4.992</c:v>
                </c:pt>
                <c:pt idx="647">
                  <c:v>-1.798</c:v>
                </c:pt>
                <c:pt idx="648">
                  <c:v>-4.209</c:v>
                </c:pt>
                <c:pt idx="649">
                  <c:v>-8.367</c:v>
                </c:pt>
                <c:pt idx="650">
                  <c:v>-3.415</c:v>
                </c:pt>
                <c:pt idx="651">
                  <c:v>-0.01</c:v>
                </c:pt>
                <c:pt idx="652">
                  <c:v>-4.151999999999999</c:v>
                </c:pt>
                <c:pt idx="653">
                  <c:v>-4.616999999999999</c:v>
                </c:pt>
                <c:pt idx="654">
                  <c:v>28.606</c:v>
                </c:pt>
                <c:pt idx="655">
                  <c:v>6.664999999999999</c:v>
                </c:pt>
                <c:pt idx="656">
                  <c:v>-1.911</c:v>
                </c:pt>
                <c:pt idx="657">
                  <c:v>-1.852</c:v>
                </c:pt>
                <c:pt idx="658">
                  <c:v>-10.699</c:v>
                </c:pt>
                <c:pt idx="659">
                  <c:v>-7.541</c:v>
                </c:pt>
                <c:pt idx="660">
                  <c:v>-0.006</c:v>
                </c:pt>
                <c:pt idx="661">
                  <c:v>-4.601</c:v>
                </c:pt>
                <c:pt idx="662">
                  <c:v>-3.363</c:v>
                </c:pt>
                <c:pt idx="663">
                  <c:v>-2.5</c:v>
                </c:pt>
                <c:pt idx="664">
                  <c:v>-2.151</c:v>
                </c:pt>
                <c:pt idx="665">
                  <c:v>0.217</c:v>
                </c:pt>
                <c:pt idx="666">
                  <c:v>-6.92</c:v>
                </c:pt>
                <c:pt idx="667">
                  <c:v>-2.0</c:v>
                </c:pt>
                <c:pt idx="668">
                  <c:v>-4.545</c:v>
                </c:pt>
                <c:pt idx="669">
                  <c:v>-3.519</c:v>
                </c:pt>
                <c:pt idx="670">
                  <c:v>-3.624</c:v>
                </c:pt>
                <c:pt idx="671">
                  <c:v>-7.824999999999999</c:v>
                </c:pt>
                <c:pt idx="672">
                  <c:v>-2.255</c:v>
                </c:pt>
                <c:pt idx="673">
                  <c:v>-5.49</c:v>
                </c:pt>
                <c:pt idx="674">
                  <c:v>-2.207</c:v>
                </c:pt>
                <c:pt idx="675">
                  <c:v>-3.216</c:v>
                </c:pt>
                <c:pt idx="676">
                  <c:v>-1.426</c:v>
                </c:pt>
                <c:pt idx="677">
                  <c:v>-3.434</c:v>
                </c:pt>
                <c:pt idx="678">
                  <c:v>0.365</c:v>
                </c:pt>
                <c:pt idx="679">
                  <c:v>1.599</c:v>
                </c:pt>
                <c:pt idx="680">
                  <c:v>-7.091</c:v>
                </c:pt>
                <c:pt idx="681">
                  <c:v>-1.899</c:v>
                </c:pt>
                <c:pt idx="682">
                  <c:v>-4.321</c:v>
                </c:pt>
                <c:pt idx="683">
                  <c:v>-6.559</c:v>
                </c:pt>
                <c:pt idx="684">
                  <c:v>-3.731</c:v>
                </c:pt>
                <c:pt idx="685">
                  <c:v>-1.311</c:v>
                </c:pt>
                <c:pt idx="686">
                  <c:v>-4.139</c:v>
                </c:pt>
                <c:pt idx="687">
                  <c:v>-1.95</c:v>
                </c:pt>
                <c:pt idx="688">
                  <c:v>-0.62</c:v>
                </c:pt>
                <c:pt idx="689">
                  <c:v>-4.872</c:v>
                </c:pt>
                <c:pt idx="690">
                  <c:v>-2.154</c:v>
                </c:pt>
                <c:pt idx="691">
                  <c:v>-3.557</c:v>
                </c:pt>
                <c:pt idx="692">
                  <c:v>2.323</c:v>
                </c:pt>
                <c:pt idx="693">
                  <c:v>-1.045</c:v>
                </c:pt>
                <c:pt idx="694">
                  <c:v>-2.362</c:v>
                </c:pt>
                <c:pt idx="695">
                  <c:v>-3.557</c:v>
                </c:pt>
                <c:pt idx="696">
                  <c:v>-2.31</c:v>
                </c:pt>
                <c:pt idx="697">
                  <c:v>-0.551</c:v>
                </c:pt>
                <c:pt idx="698">
                  <c:v>-6.016</c:v>
                </c:pt>
                <c:pt idx="699">
                  <c:v>-0.127</c:v>
                </c:pt>
                <c:pt idx="700">
                  <c:v>-3.126</c:v>
                </c:pt>
                <c:pt idx="701">
                  <c:v>0.0</c:v>
                </c:pt>
                <c:pt idx="702">
                  <c:v>-6.8</c:v>
                </c:pt>
                <c:pt idx="703">
                  <c:v>-4.029</c:v>
                </c:pt>
                <c:pt idx="704">
                  <c:v>-5.549</c:v>
                </c:pt>
                <c:pt idx="705">
                  <c:v>0.571</c:v>
                </c:pt>
                <c:pt idx="706">
                  <c:v>-2.224</c:v>
                </c:pt>
              </c:numCache>
            </c:numRef>
          </c:val>
          <c:smooth val="0"/>
        </c:ser>
        <c:ser>
          <c:idx val="10"/>
          <c:order val="10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Chi2DateFR!$L$1:$L$707</c:f>
              <c:numCache>
                <c:formatCode>General</c:formatCode>
                <c:ptCount val="707"/>
                <c:pt idx="0">
                  <c:v>-0.092</c:v>
                </c:pt>
                <c:pt idx="1">
                  <c:v>0.0</c:v>
                </c:pt>
                <c:pt idx="2">
                  <c:v>0.377</c:v>
                </c:pt>
                <c:pt idx="3">
                  <c:v>10.599</c:v>
                </c:pt>
                <c:pt idx="4">
                  <c:v>0.05</c:v>
                </c:pt>
                <c:pt idx="5">
                  <c:v>4.555</c:v>
                </c:pt>
                <c:pt idx="6">
                  <c:v>-0.398</c:v>
                </c:pt>
                <c:pt idx="7">
                  <c:v>4.132</c:v>
                </c:pt>
                <c:pt idx="8">
                  <c:v>4.035</c:v>
                </c:pt>
                <c:pt idx="9">
                  <c:v>9.317</c:v>
                </c:pt>
                <c:pt idx="10">
                  <c:v>10.599</c:v>
                </c:pt>
                <c:pt idx="11">
                  <c:v>0.003</c:v>
                </c:pt>
                <c:pt idx="12">
                  <c:v>3.124</c:v>
                </c:pt>
                <c:pt idx="13">
                  <c:v>0.285</c:v>
                </c:pt>
                <c:pt idx="14">
                  <c:v>-0.797</c:v>
                </c:pt>
                <c:pt idx="15">
                  <c:v>7.516999999999999</c:v>
                </c:pt>
                <c:pt idx="16">
                  <c:v>-0.674</c:v>
                </c:pt>
                <c:pt idx="17">
                  <c:v>0.05</c:v>
                </c:pt>
                <c:pt idx="18">
                  <c:v>0.013</c:v>
                </c:pt>
                <c:pt idx="19">
                  <c:v>-0.368</c:v>
                </c:pt>
                <c:pt idx="20">
                  <c:v>-0.49</c:v>
                </c:pt>
                <c:pt idx="21">
                  <c:v>27.783</c:v>
                </c:pt>
                <c:pt idx="22">
                  <c:v>-0.828</c:v>
                </c:pt>
                <c:pt idx="23">
                  <c:v>0.091</c:v>
                </c:pt>
                <c:pt idx="24">
                  <c:v>0.844</c:v>
                </c:pt>
                <c:pt idx="25">
                  <c:v>27.009</c:v>
                </c:pt>
                <c:pt idx="26">
                  <c:v>33.164</c:v>
                </c:pt>
                <c:pt idx="27">
                  <c:v>11.619</c:v>
                </c:pt>
                <c:pt idx="28">
                  <c:v>4.577</c:v>
                </c:pt>
                <c:pt idx="29">
                  <c:v>-0.051</c:v>
                </c:pt>
                <c:pt idx="30">
                  <c:v>0.0</c:v>
                </c:pt>
                <c:pt idx="31">
                  <c:v>-0.613</c:v>
                </c:pt>
                <c:pt idx="32">
                  <c:v>0.912</c:v>
                </c:pt>
                <c:pt idx="33">
                  <c:v>2.842</c:v>
                </c:pt>
                <c:pt idx="34">
                  <c:v>-0.766</c:v>
                </c:pt>
                <c:pt idx="35">
                  <c:v>0.151</c:v>
                </c:pt>
                <c:pt idx="36">
                  <c:v>-0.613</c:v>
                </c:pt>
                <c:pt idx="37">
                  <c:v>0.844</c:v>
                </c:pt>
                <c:pt idx="38">
                  <c:v>-1.043</c:v>
                </c:pt>
                <c:pt idx="39">
                  <c:v>2.009</c:v>
                </c:pt>
                <c:pt idx="40">
                  <c:v>1.41</c:v>
                </c:pt>
                <c:pt idx="41">
                  <c:v>-0.705</c:v>
                </c:pt>
                <c:pt idx="42">
                  <c:v>13.886</c:v>
                </c:pt>
                <c:pt idx="43">
                  <c:v>3.423</c:v>
                </c:pt>
                <c:pt idx="44">
                  <c:v>0.069</c:v>
                </c:pt>
                <c:pt idx="45">
                  <c:v>0.466</c:v>
                </c:pt>
                <c:pt idx="46">
                  <c:v>2.842</c:v>
                </c:pt>
                <c:pt idx="47">
                  <c:v>2.19</c:v>
                </c:pt>
                <c:pt idx="48">
                  <c:v>0.998</c:v>
                </c:pt>
                <c:pt idx="49">
                  <c:v>27.619</c:v>
                </c:pt>
                <c:pt idx="50">
                  <c:v>0.091</c:v>
                </c:pt>
                <c:pt idx="51">
                  <c:v>-0.552</c:v>
                </c:pt>
                <c:pt idx="52">
                  <c:v>0.416</c:v>
                </c:pt>
                <c:pt idx="53">
                  <c:v>-0.674</c:v>
                </c:pt>
                <c:pt idx="54">
                  <c:v>1.191</c:v>
                </c:pt>
                <c:pt idx="55">
                  <c:v>0.42</c:v>
                </c:pt>
                <c:pt idx="56">
                  <c:v>9.577</c:v>
                </c:pt>
                <c:pt idx="57">
                  <c:v>0.998</c:v>
                </c:pt>
                <c:pt idx="58">
                  <c:v>7.552</c:v>
                </c:pt>
                <c:pt idx="59">
                  <c:v>-0.889</c:v>
                </c:pt>
                <c:pt idx="60">
                  <c:v>7.516999999999999</c:v>
                </c:pt>
                <c:pt idx="61">
                  <c:v>-0.031</c:v>
                </c:pt>
                <c:pt idx="62">
                  <c:v>0.25</c:v>
                </c:pt>
                <c:pt idx="63">
                  <c:v>1.3</c:v>
                </c:pt>
                <c:pt idx="64">
                  <c:v>0.118</c:v>
                </c:pt>
                <c:pt idx="65">
                  <c:v>0.118</c:v>
                </c:pt>
                <c:pt idx="66">
                  <c:v>4.783</c:v>
                </c:pt>
                <c:pt idx="67">
                  <c:v>0.338</c:v>
                </c:pt>
                <c:pt idx="68">
                  <c:v>33.164</c:v>
                </c:pt>
                <c:pt idx="69">
                  <c:v>8.885</c:v>
                </c:pt>
                <c:pt idx="70">
                  <c:v>0.748</c:v>
                </c:pt>
                <c:pt idx="71">
                  <c:v>9.364</c:v>
                </c:pt>
                <c:pt idx="72">
                  <c:v>6.849</c:v>
                </c:pt>
                <c:pt idx="73">
                  <c:v>-0.002</c:v>
                </c:pt>
                <c:pt idx="74">
                  <c:v>4.222</c:v>
                </c:pt>
                <c:pt idx="75">
                  <c:v>9.223000000000001</c:v>
                </c:pt>
                <c:pt idx="76">
                  <c:v>8.677</c:v>
                </c:pt>
                <c:pt idx="77">
                  <c:v>10.598</c:v>
                </c:pt>
                <c:pt idx="78">
                  <c:v>5.816999999999999</c:v>
                </c:pt>
                <c:pt idx="79">
                  <c:v>0.151</c:v>
                </c:pt>
                <c:pt idx="80">
                  <c:v>1.497</c:v>
                </c:pt>
                <c:pt idx="81">
                  <c:v>1.382</c:v>
                </c:pt>
                <c:pt idx="82">
                  <c:v>4.85</c:v>
                </c:pt>
                <c:pt idx="83">
                  <c:v>8.885</c:v>
                </c:pt>
                <c:pt idx="84">
                  <c:v>0.338</c:v>
                </c:pt>
                <c:pt idx="85">
                  <c:v>22.44</c:v>
                </c:pt>
                <c:pt idx="86">
                  <c:v>-0.889</c:v>
                </c:pt>
                <c:pt idx="87">
                  <c:v>24.047</c:v>
                </c:pt>
                <c:pt idx="88">
                  <c:v>2.129</c:v>
                </c:pt>
                <c:pt idx="89">
                  <c:v>1.091</c:v>
                </c:pt>
                <c:pt idx="90">
                  <c:v>1.091</c:v>
                </c:pt>
                <c:pt idx="91">
                  <c:v>0.0</c:v>
                </c:pt>
                <c:pt idx="92">
                  <c:v>0.118</c:v>
                </c:pt>
                <c:pt idx="93">
                  <c:v>-0.552</c:v>
                </c:pt>
                <c:pt idx="94">
                  <c:v>-0.674</c:v>
                </c:pt>
                <c:pt idx="95">
                  <c:v>-0.674</c:v>
                </c:pt>
                <c:pt idx="96">
                  <c:v>0.691</c:v>
                </c:pt>
                <c:pt idx="97">
                  <c:v>11.771</c:v>
                </c:pt>
                <c:pt idx="98">
                  <c:v>0.338</c:v>
                </c:pt>
                <c:pt idx="99">
                  <c:v>-0.705</c:v>
                </c:pt>
                <c:pt idx="100">
                  <c:v>38.451</c:v>
                </c:pt>
                <c:pt idx="101">
                  <c:v>51.959</c:v>
                </c:pt>
                <c:pt idx="102">
                  <c:v>-0.006</c:v>
                </c:pt>
                <c:pt idx="103">
                  <c:v>0.903</c:v>
                </c:pt>
                <c:pt idx="104">
                  <c:v>0.451</c:v>
                </c:pt>
                <c:pt idx="105">
                  <c:v>0.773</c:v>
                </c:pt>
                <c:pt idx="106">
                  <c:v>10.796</c:v>
                </c:pt>
                <c:pt idx="107">
                  <c:v>101.934</c:v>
                </c:pt>
                <c:pt idx="108">
                  <c:v>74.209</c:v>
                </c:pt>
                <c:pt idx="109">
                  <c:v>54.686</c:v>
                </c:pt>
                <c:pt idx="110">
                  <c:v>0.488</c:v>
                </c:pt>
                <c:pt idx="111">
                  <c:v>1.249</c:v>
                </c:pt>
                <c:pt idx="112">
                  <c:v>20.833</c:v>
                </c:pt>
                <c:pt idx="113">
                  <c:v>6.199</c:v>
                </c:pt>
                <c:pt idx="114">
                  <c:v>-0.442</c:v>
                </c:pt>
                <c:pt idx="115">
                  <c:v>0.237</c:v>
                </c:pt>
                <c:pt idx="116">
                  <c:v>-0.041</c:v>
                </c:pt>
                <c:pt idx="117">
                  <c:v>0.42</c:v>
                </c:pt>
                <c:pt idx="118">
                  <c:v>0.237</c:v>
                </c:pt>
                <c:pt idx="119">
                  <c:v>2.683</c:v>
                </c:pt>
                <c:pt idx="120">
                  <c:v>-1.503</c:v>
                </c:pt>
                <c:pt idx="121">
                  <c:v>0.526</c:v>
                </c:pt>
                <c:pt idx="122">
                  <c:v>-1.411</c:v>
                </c:pt>
                <c:pt idx="123">
                  <c:v>-1.902</c:v>
                </c:pt>
                <c:pt idx="124">
                  <c:v>0.748</c:v>
                </c:pt>
                <c:pt idx="125">
                  <c:v>0.826</c:v>
                </c:pt>
                <c:pt idx="126">
                  <c:v>21.763</c:v>
                </c:pt>
                <c:pt idx="127">
                  <c:v>1.588</c:v>
                </c:pt>
                <c:pt idx="128">
                  <c:v>1.318</c:v>
                </c:pt>
                <c:pt idx="129">
                  <c:v>-1.6</c:v>
                </c:pt>
                <c:pt idx="130">
                  <c:v>0.676</c:v>
                </c:pt>
                <c:pt idx="131">
                  <c:v>0.366</c:v>
                </c:pt>
                <c:pt idx="132">
                  <c:v>0.603</c:v>
                </c:pt>
                <c:pt idx="133">
                  <c:v>-1.11</c:v>
                </c:pt>
                <c:pt idx="134">
                  <c:v>-1.718</c:v>
                </c:pt>
                <c:pt idx="135">
                  <c:v>-0.176</c:v>
                </c:pt>
                <c:pt idx="136">
                  <c:v>0.003</c:v>
                </c:pt>
                <c:pt idx="137">
                  <c:v>6.197999999999999</c:v>
                </c:pt>
                <c:pt idx="138">
                  <c:v>0.0</c:v>
                </c:pt>
                <c:pt idx="139">
                  <c:v>0.217</c:v>
                </c:pt>
                <c:pt idx="140">
                  <c:v>0.488</c:v>
                </c:pt>
                <c:pt idx="141">
                  <c:v>-0.114</c:v>
                </c:pt>
                <c:pt idx="142">
                  <c:v>-0.416</c:v>
                </c:pt>
                <c:pt idx="143">
                  <c:v>1.306</c:v>
                </c:pt>
                <c:pt idx="144">
                  <c:v>0.021</c:v>
                </c:pt>
                <c:pt idx="145">
                  <c:v>-0.979</c:v>
                </c:pt>
                <c:pt idx="146">
                  <c:v>4.566</c:v>
                </c:pt>
                <c:pt idx="147">
                  <c:v>7.673</c:v>
                </c:pt>
                <c:pt idx="148">
                  <c:v>0.209</c:v>
                </c:pt>
                <c:pt idx="149">
                  <c:v>13.073</c:v>
                </c:pt>
                <c:pt idx="150">
                  <c:v>16.543</c:v>
                </c:pt>
                <c:pt idx="151">
                  <c:v>-0.023</c:v>
                </c:pt>
                <c:pt idx="152">
                  <c:v>4.385</c:v>
                </c:pt>
                <c:pt idx="153">
                  <c:v>1.934</c:v>
                </c:pt>
                <c:pt idx="154">
                  <c:v>6.528</c:v>
                </c:pt>
                <c:pt idx="155">
                  <c:v>5.461</c:v>
                </c:pt>
                <c:pt idx="156">
                  <c:v>0.049</c:v>
                </c:pt>
                <c:pt idx="157">
                  <c:v>1.591</c:v>
                </c:pt>
                <c:pt idx="158">
                  <c:v>-2.547</c:v>
                </c:pt>
                <c:pt idx="159">
                  <c:v>-1.517</c:v>
                </c:pt>
                <c:pt idx="160">
                  <c:v>-0.953</c:v>
                </c:pt>
                <c:pt idx="161">
                  <c:v>5.773</c:v>
                </c:pt>
                <c:pt idx="162">
                  <c:v>-0.7</c:v>
                </c:pt>
                <c:pt idx="163">
                  <c:v>-0.533</c:v>
                </c:pt>
                <c:pt idx="164">
                  <c:v>0.206</c:v>
                </c:pt>
                <c:pt idx="165">
                  <c:v>0.2</c:v>
                </c:pt>
                <c:pt idx="166">
                  <c:v>-0.028</c:v>
                </c:pt>
                <c:pt idx="167">
                  <c:v>0.569</c:v>
                </c:pt>
                <c:pt idx="168">
                  <c:v>3.377</c:v>
                </c:pt>
                <c:pt idx="169">
                  <c:v>0.206</c:v>
                </c:pt>
                <c:pt idx="170">
                  <c:v>3.086</c:v>
                </c:pt>
                <c:pt idx="171">
                  <c:v>-1.298</c:v>
                </c:pt>
                <c:pt idx="172">
                  <c:v>-0.28</c:v>
                </c:pt>
                <c:pt idx="173">
                  <c:v>-0.204</c:v>
                </c:pt>
                <c:pt idx="174">
                  <c:v>13.394</c:v>
                </c:pt>
                <c:pt idx="175">
                  <c:v>-0.006</c:v>
                </c:pt>
                <c:pt idx="176">
                  <c:v>0.855</c:v>
                </c:pt>
                <c:pt idx="177">
                  <c:v>12.356</c:v>
                </c:pt>
                <c:pt idx="178">
                  <c:v>-0.072</c:v>
                </c:pt>
                <c:pt idx="179">
                  <c:v>1.664</c:v>
                </c:pt>
                <c:pt idx="180">
                  <c:v>0.366</c:v>
                </c:pt>
                <c:pt idx="181">
                  <c:v>2.421</c:v>
                </c:pt>
                <c:pt idx="182">
                  <c:v>-0.176</c:v>
                </c:pt>
                <c:pt idx="183">
                  <c:v>-2.025</c:v>
                </c:pt>
                <c:pt idx="184">
                  <c:v>-3.131</c:v>
                </c:pt>
                <c:pt idx="185">
                  <c:v>-0.102</c:v>
                </c:pt>
                <c:pt idx="186">
                  <c:v>-0.15</c:v>
                </c:pt>
                <c:pt idx="187">
                  <c:v>-0.927</c:v>
                </c:pt>
                <c:pt idx="188">
                  <c:v>0.714</c:v>
                </c:pt>
                <c:pt idx="189">
                  <c:v>-0.075</c:v>
                </c:pt>
                <c:pt idx="190">
                  <c:v>-1.257</c:v>
                </c:pt>
                <c:pt idx="191">
                  <c:v>2.182</c:v>
                </c:pt>
                <c:pt idx="192">
                  <c:v>3.373</c:v>
                </c:pt>
                <c:pt idx="193">
                  <c:v>-0.28</c:v>
                </c:pt>
                <c:pt idx="194">
                  <c:v>0.0</c:v>
                </c:pt>
                <c:pt idx="195">
                  <c:v>-0.435</c:v>
                </c:pt>
                <c:pt idx="196">
                  <c:v>-1.994</c:v>
                </c:pt>
                <c:pt idx="197">
                  <c:v>-0.019</c:v>
                </c:pt>
                <c:pt idx="198">
                  <c:v>-0.033</c:v>
                </c:pt>
                <c:pt idx="199">
                  <c:v>-0.042</c:v>
                </c:pt>
                <c:pt idx="200">
                  <c:v>-1.114</c:v>
                </c:pt>
                <c:pt idx="201">
                  <c:v>-1.006</c:v>
                </c:pt>
                <c:pt idx="202">
                  <c:v>4.57</c:v>
                </c:pt>
                <c:pt idx="203">
                  <c:v>1.819</c:v>
                </c:pt>
                <c:pt idx="204">
                  <c:v>20.953</c:v>
                </c:pt>
                <c:pt idx="205">
                  <c:v>15.796</c:v>
                </c:pt>
                <c:pt idx="206">
                  <c:v>-2.686</c:v>
                </c:pt>
                <c:pt idx="207">
                  <c:v>1.556</c:v>
                </c:pt>
                <c:pt idx="208">
                  <c:v>0.546</c:v>
                </c:pt>
                <c:pt idx="209">
                  <c:v>2.862</c:v>
                </c:pt>
                <c:pt idx="210">
                  <c:v>-0.238</c:v>
                </c:pt>
                <c:pt idx="211">
                  <c:v>4.26</c:v>
                </c:pt>
                <c:pt idx="212">
                  <c:v>1.886</c:v>
                </c:pt>
                <c:pt idx="213">
                  <c:v>-2.455</c:v>
                </c:pt>
                <c:pt idx="214">
                  <c:v>0.0</c:v>
                </c:pt>
                <c:pt idx="215">
                  <c:v>-0.314</c:v>
                </c:pt>
                <c:pt idx="216">
                  <c:v>0.118</c:v>
                </c:pt>
                <c:pt idx="217">
                  <c:v>-0.031</c:v>
                </c:pt>
                <c:pt idx="218">
                  <c:v>-1.288</c:v>
                </c:pt>
                <c:pt idx="219">
                  <c:v>1.518</c:v>
                </c:pt>
                <c:pt idx="220">
                  <c:v>-1.718</c:v>
                </c:pt>
                <c:pt idx="221">
                  <c:v>-0.019</c:v>
                </c:pt>
                <c:pt idx="222">
                  <c:v>0.748</c:v>
                </c:pt>
                <c:pt idx="223">
                  <c:v>-0.006</c:v>
                </c:pt>
                <c:pt idx="224">
                  <c:v>0.02</c:v>
                </c:pt>
                <c:pt idx="225">
                  <c:v>5.223999999999999</c:v>
                </c:pt>
                <c:pt idx="226">
                  <c:v>-0.148</c:v>
                </c:pt>
                <c:pt idx="227">
                  <c:v>-1.779</c:v>
                </c:pt>
                <c:pt idx="228">
                  <c:v>-0.088</c:v>
                </c:pt>
                <c:pt idx="229">
                  <c:v>-0.217</c:v>
                </c:pt>
                <c:pt idx="230">
                  <c:v>16.946</c:v>
                </c:pt>
                <c:pt idx="231">
                  <c:v>-0.613</c:v>
                </c:pt>
                <c:pt idx="232">
                  <c:v>-0.148</c:v>
                </c:pt>
                <c:pt idx="233">
                  <c:v>-1.656</c:v>
                </c:pt>
                <c:pt idx="234">
                  <c:v>0.001</c:v>
                </c:pt>
                <c:pt idx="235">
                  <c:v>0.652</c:v>
                </c:pt>
                <c:pt idx="236">
                  <c:v>-1.349</c:v>
                </c:pt>
                <c:pt idx="237">
                  <c:v>-0.294</c:v>
                </c:pt>
                <c:pt idx="238">
                  <c:v>0.183</c:v>
                </c:pt>
                <c:pt idx="239">
                  <c:v>-0.023</c:v>
                </c:pt>
                <c:pt idx="240">
                  <c:v>3.012</c:v>
                </c:pt>
                <c:pt idx="241">
                  <c:v>0.237</c:v>
                </c:pt>
                <c:pt idx="242">
                  <c:v>-1.349</c:v>
                </c:pt>
                <c:pt idx="243">
                  <c:v>-0.521</c:v>
                </c:pt>
                <c:pt idx="244">
                  <c:v>-0.274</c:v>
                </c:pt>
                <c:pt idx="245">
                  <c:v>-0.075</c:v>
                </c:pt>
                <c:pt idx="246">
                  <c:v>1.249</c:v>
                </c:pt>
                <c:pt idx="247">
                  <c:v>0.023</c:v>
                </c:pt>
                <c:pt idx="248">
                  <c:v>0.013</c:v>
                </c:pt>
                <c:pt idx="249">
                  <c:v>1.419</c:v>
                </c:pt>
                <c:pt idx="250">
                  <c:v>-1.073</c:v>
                </c:pt>
                <c:pt idx="251">
                  <c:v>-1.411</c:v>
                </c:pt>
                <c:pt idx="252">
                  <c:v>0.338</c:v>
                </c:pt>
                <c:pt idx="253">
                  <c:v>-1.38</c:v>
                </c:pt>
                <c:pt idx="254">
                  <c:v>-0.181</c:v>
                </c:pt>
                <c:pt idx="255">
                  <c:v>0.237</c:v>
                </c:pt>
                <c:pt idx="256">
                  <c:v>1.191</c:v>
                </c:pt>
                <c:pt idx="257">
                  <c:v>0.188</c:v>
                </c:pt>
                <c:pt idx="258">
                  <c:v>-0.031</c:v>
                </c:pt>
                <c:pt idx="259">
                  <c:v>-1.349</c:v>
                </c:pt>
                <c:pt idx="260">
                  <c:v>-0.49</c:v>
                </c:pt>
                <c:pt idx="261">
                  <c:v>-0.088</c:v>
                </c:pt>
                <c:pt idx="262">
                  <c:v>0.691</c:v>
                </c:pt>
                <c:pt idx="263">
                  <c:v>-0.117</c:v>
                </c:pt>
                <c:pt idx="264">
                  <c:v>0.42</c:v>
                </c:pt>
                <c:pt idx="265">
                  <c:v>-1.043</c:v>
                </c:pt>
                <c:pt idx="266">
                  <c:v>-1.595</c:v>
                </c:pt>
                <c:pt idx="267">
                  <c:v>-0.981</c:v>
                </c:pt>
                <c:pt idx="268">
                  <c:v>6.612999999999999</c:v>
                </c:pt>
                <c:pt idx="269">
                  <c:v>10.335</c:v>
                </c:pt>
                <c:pt idx="270">
                  <c:v>0.57</c:v>
                </c:pt>
                <c:pt idx="271">
                  <c:v>-0.088</c:v>
                </c:pt>
                <c:pt idx="272">
                  <c:v>0.084</c:v>
                </c:pt>
                <c:pt idx="273">
                  <c:v>-0.92</c:v>
                </c:pt>
                <c:pt idx="274">
                  <c:v>-1.165</c:v>
                </c:pt>
                <c:pt idx="275">
                  <c:v>-0.236</c:v>
                </c:pt>
                <c:pt idx="276">
                  <c:v>1.091</c:v>
                </c:pt>
                <c:pt idx="277">
                  <c:v>3.012</c:v>
                </c:pt>
                <c:pt idx="278">
                  <c:v>-0.075</c:v>
                </c:pt>
                <c:pt idx="279">
                  <c:v>0.268</c:v>
                </c:pt>
                <c:pt idx="280">
                  <c:v>-0.797</c:v>
                </c:pt>
                <c:pt idx="281">
                  <c:v>4.547</c:v>
                </c:pt>
                <c:pt idx="282">
                  <c:v>0.084</c:v>
                </c:pt>
                <c:pt idx="283">
                  <c:v>-0.181</c:v>
                </c:pt>
                <c:pt idx="284">
                  <c:v>-0.063</c:v>
                </c:pt>
                <c:pt idx="285">
                  <c:v>1.787</c:v>
                </c:pt>
                <c:pt idx="286">
                  <c:v>0.023</c:v>
                </c:pt>
                <c:pt idx="287">
                  <c:v>-0.858</c:v>
                </c:pt>
                <c:pt idx="288">
                  <c:v>0.003</c:v>
                </c:pt>
                <c:pt idx="289">
                  <c:v>7.881</c:v>
                </c:pt>
                <c:pt idx="290">
                  <c:v>0.023</c:v>
                </c:pt>
                <c:pt idx="291">
                  <c:v>0.188</c:v>
                </c:pt>
                <c:pt idx="292">
                  <c:v>0.516</c:v>
                </c:pt>
                <c:pt idx="293">
                  <c:v>-0.858</c:v>
                </c:pt>
                <c:pt idx="294">
                  <c:v>0.091</c:v>
                </c:pt>
                <c:pt idx="295">
                  <c:v>6.612999999999999</c:v>
                </c:pt>
                <c:pt idx="296">
                  <c:v>18.64</c:v>
                </c:pt>
                <c:pt idx="297">
                  <c:v>2.49</c:v>
                </c:pt>
                <c:pt idx="298">
                  <c:v>0.007</c:v>
                </c:pt>
                <c:pt idx="299">
                  <c:v>-0.117</c:v>
                </c:pt>
                <c:pt idx="300">
                  <c:v>0.691</c:v>
                </c:pt>
                <c:pt idx="301">
                  <c:v>-1.104</c:v>
                </c:pt>
                <c:pt idx="302">
                  <c:v>-0.644</c:v>
                </c:pt>
                <c:pt idx="303">
                  <c:v>-1.227</c:v>
                </c:pt>
                <c:pt idx="304">
                  <c:v>-1.165</c:v>
                </c:pt>
                <c:pt idx="305">
                  <c:v>-1.38</c:v>
                </c:pt>
                <c:pt idx="306">
                  <c:v>-0.95</c:v>
                </c:pt>
                <c:pt idx="307">
                  <c:v>-0.828</c:v>
                </c:pt>
                <c:pt idx="308">
                  <c:v>-0.063</c:v>
                </c:pt>
                <c:pt idx="309">
                  <c:v>0.035</c:v>
                </c:pt>
                <c:pt idx="310">
                  <c:v>-0.023</c:v>
                </c:pt>
                <c:pt idx="311">
                  <c:v>0.42</c:v>
                </c:pt>
                <c:pt idx="312">
                  <c:v>0.035</c:v>
                </c:pt>
                <c:pt idx="313">
                  <c:v>-0.015</c:v>
                </c:pt>
                <c:pt idx="314">
                  <c:v>0.628</c:v>
                </c:pt>
                <c:pt idx="315">
                  <c:v>4.783</c:v>
                </c:pt>
                <c:pt idx="316">
                  <c:v>15.109</c:v>
                </c:pt>
                <c:pt idx="317">
                  <c:v>1.895</c:v>
                </c:pt>
                <c:pt idx="318">
                  <c:v>-0.314</c:v>
                </c:pt>
                <c:pt idx="319">
                  <c:v>0.912</c:v>
                </c:pt>
                <c:pt idx="320">
                  <c:v>-1.687</c:v>
                </c:pt>
                <c:pt idx="321">
                  <c:v>-1.871</c:v>
                </c:pt>
                <c:pt idx="322">
                  <c:v>-0.132</c:v>
                </c:pt>
                <c:pt idx="323">
                  <c:v>-0.533</c:v>
                </c:pt>
                <c:pt idx="324">
                  <c:v>0.932</c:v>
                </c:pt>
                <c:pt idx="325">
                  <c:v>-1.564</c:v>
                </c:pt>
                <c:pt idx="326">
                  <c:v>0.418</c:v>
                </c:pt>
                <c:pt idx="327">
                  <c:v>-0.181</c:v>
                </c:pt>
                <c:pt idx="328">
                  <c:v>-1.472</c:v>
                </c:pt>
                <c:pt idx="329">
                  <c:v>-1.933</c:v>
                </c:pt>
                <c:pt idx="330">
                  <c:v>-1.031</c:v>
                </c:pt>
                <c:pt idx="331">
                  <c:v>1.104</c:v>
                </c:pt>
                <c:pt idx="332">
                  <c:v>-1.81</c:v>
                </c:pt>
                <c:pt idx="333">
                  <c:v>1.41</c:v>
                </c:pt>
                <c:pt idx="334">
                  <c:v>-1.994</c:v>
                </c:pt>
                <c:pt idx="335">
                  <c:v>0.005</c:v>
                </c:pt>
                <c:pt idx="336">
                  <c:v>-1.533</c:v>
                </c:pt>
                <c:pt idx="337">
                  <c:v>-1.288</c:v>
                </c:pt>
                <c:pt idx="338">
                  <c:v>5.461</c:v>
                </c:pt>
                <c:pt idx="339">
                  <c:v>0.186</c:v>
                </c:pt>
                <c:pt idx="340">
                  <c:v>-0.276</c:v>
                </c:pt>
                <c:pt idx="341">
                  <c:v>-0.153</c:v>
                </c:pt>
                <c:pt idx="342">
                  <c:v>4.85</c:v>
                </c:pt>
                <c:pt idx="343">
                  <c:v>-1.656</c:v>
                </c:pt>
                <c:pt idx="344">
                  <c:v>0.628</c:v>
                </c:pt>
                <c:pt idx="345">
                  <c:v>-0.051</c:v>
                </c:pt>
                <c:pt idx="346">
                  <c:v>-0.464</c:v>
                </c:pt>
                <c:pt idx="347">
                  <c:v>1.037</c:v>
                </c:pt>
                <c:pt idx="348">
                  <c:v>-0.164</c:v>
                </c:pt>
                <c:pt idx="349">
                  <c:v>0.564</c:v>
                </c:pt>
                <c:pt idx="350">
                  <c:v>-2.67</c:v>
                </c:pt>
                <c:pt idx="351">
                  <c:v>6.026999999999999</c:v>
                </c:pt>
                <c:pt idx="352">
                  <c:v>-1.718</c:v>
                </c:pt>
                <c:pt idx="353">
                  <c:v>-1.656</c:v>
                </c:pt>
                <c:pt idx="354">
                  <c:v>-1.411</c:v>
                </c:pt>
                <c:pt idx="355">
                  <c:v>0.159</c:v>
                </c:pt>
                <c:pt idx="356">
                  <c:v>2.384</c:v>
                </c:pt>
                <c:pt idx="357">
                  <c:v>-0.125</c:v>
                </c:pt>
                <c:pt idx="358">
                  <c:v>-0.163</c:v>
                </c:pt>
                <c:pt idx="359">
                  <c:v>-0.199</c:v>
                </c:pt>
                <c:pt idx="360">
                  <c:v>4.194999999999999</c:v>
                </c:pt>
                <c:pt idx="361">
                  <c:v>-1.748</c:v>
                </c:pt>
                <c:pt idx="362">
                  <c:v>11.64</c:v>
                </c:pt>
                <c:pt idx="363">
                  <c:v>1.743</c:v>
                </c:pt>
                <c:pt idx="364">
                  <c:v>2.683</c:v>
                </c:pt>
                <c:pt idx="365">
                  <c:v>12.589</c:v>
                </c:pt>
                <c:pt idx="366">
                  <c:v>0.209</c:v>
                </c:pt>
                <c:pt idx="367">
                  <c:v>0.377</c:v>
                </c:pt>
                <c:pt idx="368">
                  <c:v>-1.994</c:v>
                </c:pt>
                <c:pt idx="369">
                  <c:v>0.268</c:v>
                </c:pt>
                <c:pt idx="370">
                  <c:v>-0.041</c:v>
                </c:pt>
                <c:pt idx="371">
                  <c:v>1.787</c:v>
                </c:pt>
                <c:pt idx="372">
                  <c:v>-0.927</c:v>
                </c:pt>
                <c:pt idx="373">
                  <c:v>-0.92</c:v>
                </c:pt>
                <c:pt idx="374">
                  <c:v>0.009</c:v>
                </c:pt>
                <c:pt idx="375">
                  <c:v>-0.217</c:v>
                </c:pt>
                <c:pt idx="376">
                  <c:v>-0.556</c:v>
                </c:pt>
                <c:pt idx="377">
                  <c:v>2.009</c:v>
                </c:pt>
                <c:pt idx="378">
                  <c:v>-1.933</c:v>
                </c:pt>
                <c:pt idx="379">
                  <c:v>-0.953</c:v>
                </c:pt>
                <c:pt idx="380">
                  <c:v>0.045</c:v>
                </c:pt>
                <c:pt idx="381">
                  <c:v>-1.472</c:v>
                </c:pt>
                <c:pt idx="382">
                  <c:v>0.02</c:v>
                </c:pt>
                <c:pt idx="383">
                  <c:v>0.301</c:v>
                </c:pt>
                <c:pt idx="384">
                  <c:v>-0.132</c:v>
                </c:pt>
                <c:pt idx="385">
                  <c:v>0.1</c:v>
                </c:pt>
                <c:pt idx="386">
                  <c:v>-0.199</c:v>
                </c:pt>
                <c:pt idx="387">
                  <c:v>2.129</c:v>
                </c:pt>
                <c:pt idx="388">
                  <c:v>0.832</c:v>
                </c:pt>
                <c:pt idx="389">
                  <c:v>0.466</c:v>
                </c:pt>
                <c:pt idx="390">
                  <c:v>-1.81</c:v>
                </c:pt>
                <c:pt idx="391">
                  <c:v>-0.236</c:v>
                </c:pt>
                <c:pt idx="392">
                  <c:v>-0.236</c:v>
                </c:pt>
                <c:pt idx="393">
                  <c:v>0.023</c:v>
                </c:pt>
                <c:pt idx="394">
                  <c:v>4.577</c:v>
                </c:pt>
                <c:pt idx="395">
                  <c:v>2.281</c:v>
                </c:pt>
                <c:pt idx="396">
                  <c:v>-0.102</c:v>
                </c:pt>
                <c:pt idx="397">
                  <c:v>0.084</c:v>
                </c:pt>
                <c:pt idx="398">
                  <c:v>-0.533</c:v>
                </c:pt>
                <c:pt idx="399">
                  <c:v>0.237</c:v>
                </c:pt>
                <c:pt idx="400">
                  <c:v>2.009</c:v>
                </c:pt>
                <c:pt idx="401">
                  <c:v>0.084</c:v>
                </c:pt>
                <c:pt idx="402">
                  <c:v>0.912</c:v>
                </c:pt>
                <c:pt idx="403">
                  <c:v>0.341</c:v>
                </c:pt>
                <c:pt idx="404">
                  <c:v>0.3</c:v>
                </c:pt>
                <c:pt idx="405">
                  <c:v>-0.398</c:v>
                </c:pt>
                <c:pt idx="406">
                  <c:v>-1.319</c:v>
                </c:pt>
                <c:pt idx="407">
                  <c:v>-1.288</c:v>
                </c:pt>
                <c:pt idx="408">
                  <c:v>0.118</c:v>
                </c:pt>
                <c:pt idx="409">
                  <c:v>0.714</c:v>
                </c:pt>
                <c:pt idx="410">
                  <c:v>0.8</c:v>
                </c:pt>
                <c:pt idx="411">
                  <c:v>9.377</c:v>
                </c:pt>
                <c:pt idx="412">
                  <c:v>0.356</c:v>
                </c:pt>
                <c:pt idx="413">
                  <c:v>-0.063</c:v>
                </c:pt>
                <c:pt idx="414">
                  <c:v>-0.132</c:v>
                </c:pt>
                <c:pt idx="415">
                  <c:v>-0.398</c:v>
                </c:pt>
                <c:pt idx="416">
                  <c:v>1.249</c:v>
                </c:pt>
                <c:pt idx="417">
                  <c:v>3.675</c:v>
                </c:pt>
                <c:pt idx="418">
                  <c:v>-1.81</c:v>
                </c:pt>
                <c:pt idx="419">
                  <c:v>-1.779</c:v>
                </c:pt>
                <c:pt idx="420">
                  <c:v>-1.073</c:v>
                </c:pt>
                <c:pt idx="421">
                  <c:v>6.849</c:v>
                </c:pt>
                <c:pt idx="422">
                  <c:v>3.846</c:v>
                </c:pt>
                <c:pt idx="423">
                  <c:v>0.0</c:v>
                </c:pt>
                <c:pt idx="424">
                  <c:v>-1.227</c:v>
                </c:pt>
                <c:pt idx="425">
                  <c:v>-1.595</c:v>
                </c:pt>
                <c:pt idx="426">
                  <c:v>-1.748</c:v>
                </c:pt>
                <c:pt idx="427">
                  <c:v>-3.069</c:v>
                </c:pt>
                <c:pt idx="428">
                  <c:v>-1.84</c:v>
                </c:pt>
                <c:pt idx="429">
                  <c:v>-1.718</c:v>
                </c:pt>
                <c:pt idx="430">
                  <c:v>-0.472</c:v>
                </c:pt>
                <c:pt idx="431">
                  <c:v>0.118</c:v>
                </c:pt>
                <c:pt idx="432">
                  <c:v>-1.871</c:v>
                </c:pt>
                <c:pt idx="433">
                  <c:v>-1.411</c:v>
                </c:pt>
                <c:pt idx="434">
                  <c:v>-1.472</c:v>
                </c:pt>
                <c:pt idx="435">
                  <c:v>-0.041</c:v>
                </c:pt>
                <c:pt idx="436">
                  <c:v>-0.006</c:v>
                </c:pt>
                <c:pt idx="437">
                  <c:v>0.027</c:v>
                </c:pt>
                <c:pt idx="438">
                  <c:v>0.452</c:v>
                </c:pt>
                <c:pt idx="439">
                  <c:v>-0.464</c:v>
                </c:pt>
                <c:pt idx="440">
                  <c:v>-1.38</c:v>
                </c:pt>
                <c:pt idx="441">
                  <c:v>0.338</c:v>
                </c:pt>
                <c:pt idx="442">
                  <c:v>-0.274</c:v>
                </c:pt>
                <c:pt idx="443">
                  <c:v>-0.164</c:v>
                </c:pt>
                <c:pt idx="444">
                  <c:v>0.1</c:v>
                </c:pt>
                <c:pt idx="445">
                  <c:v>-0.556</c:v>
                </c:pt>
                <c:pt idx="446">
                  <c:v>-0.051</c:v>
                </c:pt>
                <c:pt idx="447">
                  <c:v>-1.441</c:v>
                </c:pt>
                <c:pt idx="448">
                  <c:v>0.301</c:v>
                </c:pt>
                <c:pt idx="449">
                  <c:v>0.057</c:v>
                </c:pt>
                <c:pt idx="450">
                  <c:v>11.619</c:v>
                </c:pt>
                <c:pt idx="451">
                  <c:v>-1.104</c:v>
                </c:pt>
                <c:pt idx="452">
                  <c:v>-0.063</c:v>
                </c:pt>
                <c:pt idx="453">
                  <c:v>-1.073</c:v>
                </c:pt>
                <c:pt idx="454">
                  <c:v>-1.043</c:v>
                </c:pt>
                <c:pt idx="455">
                  <c:v>11.279</c:v>
                </c:pt>
                <c:pt idx="456">
                  <c:v>-1.533</c:v>
                </c:pt>
                <c:pt idx="457">
                  <c:v>1.327</c:v>
                </c:pt>
                <c:pt idx="458">
                  <c:v>-2.055</c:v>
                </c:pt>
                <c:pt idx="459">
                  <c:v>-1.38</c:v>
                </c:pt>
                <c:pt idx="460">
                  <c:v>-1.871</c:v>
                </c:pt>
                <c:pt idx="461">
                  <c:v>0.855</c:v>
                </c:pt>
                <c:pt idx="462">
                  <c:v>-1.165</c:v>
                </c:pt>
                <c:pt idx="463">
                  <c:v>-1.349</c:v>
                </c:pt>
                <c:pt idx="464">
                  <c:v>-0.117</c:v>
                </c:pt>
                <c:pt idx="465">
                  <c:v>0.118</c:v>
                </c:pt>
                <c:pt idx="466">
                  <c:v>-0.294</c:v>
                </c:pt>
                <c:pt idx="467">
                  <c:v>-1.718</c:v>
                </c:pt>
                <c:pt idx="468">
                  <c:v>-0.164</c:v>
                </c:pt>
                <c:pt idx="469">
                  <c:v>-0.117</c:v>
                </c:pt>
                <c:pt idx="470">
                  <c:v>-1.135</c:v>
                </c:pt>
                <c:pt idx="471">
                  <c:v>0.237</c:v>
                </c:pt>
                <c:pt idx="472">
                  <c:v>1.588</c:v>
                </c:pt>
                <c:pt idx="473">
                  <c:v>0.084</c:v>
                </c:pt>
                <c:pt idx="474">
                  <c:v>-2.117</c:v>
                </c:pt>
                <c:pt idx="475">
                  <c:v>-0.019</c:v>
                </c:pt>
                <c:pt idx="476">
                  <c:v>-0.725</c:v>
                </c:pt>
                <c:pt idx="477">
                  <c:v>0.237</c:v>
                </c:pt>
                <c:pt idx="478">
                  <c:v>0.035</c:v>
                </c:pt>
                <c:pt idx="479">
                  <c:v>-0.236</c:v>
                </c:pt>
                <c:pt idx="480">
                  <c:v>0.912</c:v>
                </c:pt>
                <c:pt idx="481">
                  <c:v>-1.779</c:v>
                </c:pt>
                <c:pt idx="482">
                  <c:v>-1.257</c:v>
                </c:pt>
                <c:pt idx="483">
                  <c:v>-1.411</c:v>
                </c:pt>
                <c:pt idx="484">
                  <c:v>-0.85</c:v>
                </c:pt>
                <c:pt idx="485">
                  <c:v>-0.003</c:v>
                </c:pt>
                <c:pt idx="486">
                  <c:v>-0.774</c:v>
                </c:pt>
                <c:pt idx="487">
                  <c:v>-0.199</c:v>
                </c:pt>
                <c:pt idx="488">
                  <c:v>-1.902</c:v>
                </c:pt>
                <c:pt idx="489">
                  <c:v>-0.031</c:v>
                </c:pt>
                <c:pt idx="490">
                  <c:v>-1.687</c:v>
                </c:pt>
                <c:pt idx="491">
                  <c:v>-0.398</c:v>
                </c:pt>
                <c:pt idx="492">
                  <c:v>-0.062</c:v>
                </c:pt>
                <c:pt idx="493">
                  <c:v>0.0</c:v>
                </c:pt>
                <c:pt idx="494">
                  <c:v>-0.533</c:v>
                </c:pt>
                <c:pt idx="495">
                  <c:v>-0.148</c:v>
                </c:pt>
                <c:pt idx="496">
                  <c:v>0.002</c:v>
                </c:pt>
                <c:pt idx="497">
                  <c:v>-0.825</c:v>
                </c:pt>
                <c:pt idx="498">
                  <c:v>-0.176</c:v>
                </c:pt>
                <c:pt idx="499">
                  <c:v>0.488</c:v>
                </c:pt>
                <c:pt idx="500">
                  <c:v>1.104</c:v>
                </c:pt>
                <c:pt idx="501">
                  <c:v>-0.068</c:v>
                </c:pt>
                <c:pt idx="502">
                  <c:v>-2.608</c:v>
                </c:pt>
                <c:pt idx="503">
                  <c:v>0.569</c:v>
                </c:pt>
                <c:pt idx="504">
                  <c:v>0.033</c:v>
                </c:pt>
                <c:pt idx="505">
                  <c:v>0.0</c:v>
                </c:pt>
                <c:pt idx="506">
                  <c:v>-5.069</c:v>
                </c:pt>
                <c:pt idx="507">
                  <c:v>-4.484</c:v>
                </c:pt>
                <c:pt idx="508">
                  <c:v>-2.209</c:v>
                </c:pt>
                <c:pt idx="509">
                  <c:v>-0.225</c:v>
                </c:pt>
                <c:pt idx="510">
                  <c:v>-0.51</c:v>
                </c:pt>
                <c:pt idx="511">
                  <c:v>1.257</c:v>
                </c:pt>
                <c:pt idx="512">
                  <c:v>0.418</c:v>
                </c:pt>
                <c:pt idx="513">
                  <c:v>-0.163</c:v>
                </c:pt>
                <c:pt idx="514">
                  <c:v>0.091</c:v>
                </c:pt>
                <c:pt idx="515">
                  <c:v>-2.301</c:v>
                </c:pt>
                <c:pt idx="516">
                  <c:v>0.069</c:v>
                </c:pt>
                <c:pt idx="517">
                  <c:v>-0.464</c:v>
                </c:pt>
                <c:pt idx="518">
                  <c:v>-2.178</c:v>
                </c:pt>
                <c:pt idx="519">
                  <c:v>-0.335</c:v>
                </c:pt>
                <c:pt idx="520">
                  <c:v>0.566</c:v>
                </c:pt>
                <c:pt idx="521">
                  <c:v>0.159</c:v>
                </c:pt>
                <c:pt idx="522">
                  <c:v>-2.362</c:v>
                </c:pt>
                <c:pt idx="523">
                  <c:v>-0.377</c:v>
                </c:pt>
                <c:pt idx="524">
                  <c:v>-1.779</c:v>
                </c:pt>
                <c:pt idx="525">
                  <c:v>-1.533</c:v>
                </c:pt>
                <c:pt idx="526">
                  <c:v>1.003</c:v>
                </c:pt>
                <c:pt idx="527">
                  <c:v>-0.215</c:v>
                </c:pt>
                <c:pt idx="528">
                  <c:v>5.711</c:v>
                </c:pt>
                <c:pt idx="529">
                  <c:v>-0.062</c:v>
                </c:pt>
                <c:pt idx="530">
                  <c:v>0.001</c:v>
                </c:pt>
                <c:pt idx="531">
                  <c:v>-3.008</c:v>
                </c:pt>
                <c:pt idx="532">
                  <c:v>-1.461</c:v>
                </c:pt>
                <c:pt idx="533">
                  <c:v>-0.875</c:v>
                </c:pt>
                <c:pt idx="534">
                  <c:v>-0.054</c:v>
                </c:pt>
                <c:pt idx="535">
                  <c:v>-0.381</c:v>
                </c:pt>
                <c:pt idx="536">
                  <c:v>-3.1</c:v>
                </c:pt>
                <c:pt idx="537">
                  <c:v>-3.377</c:v>
                </c:pt>
                <c:pt idx="538">
                  <c:v>-1.379</c:v>
                </c:pt>
                <c:pt idx="539">
                  <c:v>-0.163</c:v>
                </c:pt>
                <c:pt idx="540">
                  <c:v>0.418</c:v>
                </c:pt>
                <c:pt idx="541">
                  <c:v>-2.455</c:v>
                </c:pt>
                <c:pt idx="542">
                  <c:v>-0.953</c:v>
                </c:pt>
                <c:pt idx="543">
                  <c:v>3.087</c:v>
                </c:pt>
                <c:pt idx="544">
                  <c:v>-1.136</c:v>
                </c:pt>
                <c:pt idx="545">
                  <c:v>-1.517</c:v>
                </c:pt>
                <c:pt idx="546">
                  <c:v>-2.830999999999999</c:v>
                </c:pt>
                <c:pt idx="547">
                  <c:v>-1.021</c:v>
                </c:pt>
                <c:pt idx="548">
                  <c:v>0.593</c:v>
                </c:pt>
                <c:pt idx="549">
                  <c:v>-5.488</c:v>
                </c:pt>
                <c:pt idx="550">
                  <c:v>5.987</c:v>
                </c:pt>
                <c:pt idx="551">
                  <c:v>-1.922</c:v>
                </c:pt>
                <c:pt idx="552">
                  <c:v>-10.531</c:v>
                </c:pt>
                <c:pt idx="553">
                  <c:v>-0.54</c:v>
                </c:pt>
                <c:pt idx="554">
                  <c:v>2.976</c:v>
                </c:pt>
                <c:pt idx="555">
                  <c:v>-0.487</c:v>
                </c:pt>
                <c:pt idx="556">
                  <c:v>-0.725</c:v>
                </c:pt>
                <c:pt idx="557">
                  <c:v>-1.994</c:v>
                </c:pt>
                <c:pt idx="558">
                  <c:v>-2.608</c:v>
                </c:pt>
                <c:pt idx="559">
                  <c:v>-2.147</c:v>
                </c:pt>
                <c:pt idx="560">
                  <c:v>-2.147</c:v>
                </c:pt>
                <c:pt idx="561">
                  <c:v>1.104</c:v>
                </c:pt>
                <c:pt idx="562">
                  <c:v>-2.147</c:v>
                </c:pt>
                <c:pt idx="563">
                  <c:v>-1.718</c:v>
                </c:pt>
                <c:pt idx="564">
                  <c:v>1.032</c:v>
                </c:pt>
                <c:pt idx="565">
                  <c:v>-0.42</c:v>
                </c:pt>
                <c:pt idx="566">
                  <c:v>-0.556</c:v>
                </c:pt>
                <c:pt idx="567">
                  <c:v>-0.58</c:v>
                </c:pt>
                <c:pt idx="568">
                  <c:v>-1.902</c:v>
                </c:pt>
                <c:pt idx="569">
                  <c:v>-0.398</c:v>
                </c:pt>
                <c:pt idx="570">
                  <c:v>3.234</c:v>
                </c:pt>
                <c:pt idx="571">
                  <c:v>0.327</c:v>
                </c:pt>
                <c:pt idx="572">
                  <c:v>-0.51</c:v>
                </c:pt>
                <c:pt idx="573">
                  <c:v>0.25</c:v>
                </c:pt>
                <c:pt idx="574">
                  <c:v>0.526</c:v>
                </c:pt>
                <c:pt idx="575">
                  <c:v>-2.178</c:v>
                </c:pt>
                <c:pt idx="576">
                  <c:v>-0.398</c:v>
                </c:pt>
                <c:pt idx="577">
                  <c:v>-1.81</c:v>
                </c:pt>
                <c:pt idx="578">
                  <c:v>-0.006</c:v>
                </c:pt>
                <c:pt idx="579">
                  <c:v>0.318</c:v>
                </c:pt>
                <c:pt idx="580">
                  <c:v>-0.799</c:v>
                </c:pt>
                <c:pt idx="581">
                  <c:v>-2.025</c:v>
                </c:pt>
                <c:pt idx="582">
                  <c:v>-0.927</c:v>
                </c:pt>
                <c:pt idx="583">
                  <c:v>-0.42</c:v>
                </c:pt>
                <c:pt idx="584">
                  <c:v>-3.038</c:v>
                </c:pt>
                <c:pt idx="585">
                  <c:v>-0.442</c:v>
                </c:pt>
                <c:pt idx="586">
                  <c:v>-0.651</c:v>
                </c:pt>
                <c:pt idx="587">
                  <c:v>-0.51</c:v>
                </c:pt>
                <c:pt idx="588">
                  <c:v>-0.28</c:v>
                </c:pt>
                <c:pt idx="589">
                  <c:v>-1.533</c:v>
                </c:pt>
                <c:pt idx="590">
                  <c:v>-2.67</c:v>
                </c:pt>
                <c:pt idx="591">
                  <c:v>0.04</c:v>
                </c:pt>
                <c:pt idx="592">
                  <c:v>-1.963</c:v>
                </c:pt>
                <c:pt idx="593">
                  <c:v>-2.331999999999999</c:v>
                </c:pt>
                <c:pt idx="594">
                  <c:v>-1.779</c:v>
                </c:pt>
                <c:pt idx="595">
                  <c:v>-1.748</c:v>
                </c:pt>
                <c:pt idx="596">
                  <c:v>-1.012</c:v>
                </c:pt>
                <c:pt idx="597">
                  <c:v>0.0</c:v>
                </c:pt>
                <c:pt idx="598">
                  <c:v>0.566</c:v>
                </c:pt>
                <c:pt idx="599">
                  <c:v>-2.025</c:v>
                </c:pt>
                <c:pt idx="600">
                  <c:v>-2.147</c:v>
                </c:pt>
                <c:pt idx="601">
                  <c:v>-0.015</c:v>
                </c:pt>
                <c:pt idx="602">
                  <c:v>-1.656</c:v>
                </c:pt>
                <c:pt idx="603">
                  <c:v>0.566</c:v>
                </c:pt>
                <c:pt idx="604">
                  <c:v>-1.165</c:v>
                </c:pt>
                <c:pt idx="605">
                  <c:v>-0.023</c:v>
                </c:pt>
                <c:pt idx="606">
                  <c:v>-0.164</c:v>
                </c:pt>
                <c:pt idx="607">
                  <c:v>-1.595</c:v>
                </c:pt>
                <c:pt idx="608">
                  <c:v>0.1</c:v>
                </c:pt>
                <c:pt idx="609">
                  <c:v>2.965</c:v>
                </c:pt>
                <c:pt idx="610">
                  <c:v>-0.255</c:v>
                </c:pt>
                <c:pt idx="611">
                  <c:v>-1.441</c:v>
                </c:pt>
                <c:pt idx="612">
                  <c:v>-2.055</c:v>
                </c:pt>
                <c:pt idx="613">
                  <c:v>-1.871</c:v>
                </c:pt>
                <c:pt idx="614">
                  <c:v>-0.335</c:v>
                </c:pt>
                <c:pt idx="615">
                  <c:v>-0.979</c:v>
                </c:pt>
                <c:pt idx="616">
                  <c:v>0.015</c:v>
                </c:pt>
                <c:pt idx="617">
                  <c:v>1.032</c:v>
                </c:pt>
                <c:pt idx="618">
                  <c:v>-0.132</c:v>
                </c:pt>
                <c:pt idx="619">
                  <c:v>-0.979</c:v>
                </c:pt>
                <c:pt idx="620">
                  <c:v>0.641</c:v>
                </c:pt>
                <c:pt idx="621">
                  <c:v>-1.739</c:v>
                </c:pt>
                <c:pt idx="622">
                  <c:v>-1.163</c:v>
                </c:pt>
                <c:pt idx="623">
                  <c:v>-1.572</c:v>
                </c:pt>
                <c:pt idx="624">
                  <c:v>-0.102</c:v>
                </c:pt>
                <c:pt idx="625">
                  <c:v>0.005</c:v>
                </c:pt>
                <c:pt idx="626">
                  <c:v>-0.19</c:v>
                </c:pt>
                <c:pt idx="627">
                  <c:v>1.092</c:v>
                </c:pt>
                <c:pt idx="628">
                  <c:v>2.082</c:v>
                </c:pt>
                <c:pt idx="629">
                  <c:v>-1.352</c:v>
                </c:pt>
                <c:pt idx="630">
                  <c:v>-4.053</c:v>
                </c:pt>
                <c:pt idx="631">
                  <c:v>-2.885</c:v>
                </c:pt>
                <c:pt idx="632">
                  <c:v>-0.006</c:v>
                </c:pt>
                <c:pt idx="633">
                  <c:v>-1.19</c:v>
                </c:pt>
                <c:pt idx="634">
                  <c:v>-1.11</c:v>
                </c:pt>
                <c:pt idx="635">
                  <c:v>-0.176</c:v>
                </c:pt>
                <c:pt idx="636">
                  <c:v>-0.568</c:v>
                </c:pt>
                <c:pt idx="637">
                  <c:v>0.932</c:v>
                </c:pt>
                <c:pt idx="638">
                  <c:v>-0.019</c:v>
                </c:pt>
                <c:pt idx="639">
                  <c:v>-0.274</c:v>
                </c:pt>
                <c:pt idx="640">
                  <c:v>-0.51</c:v>
                </c:pt>
                <c:pt idx="641">
                  <c:v>0.068</c:v>
                </c:pt>
                <c:pt idx="642">
                  <c:v>-0.616</c:v>
                </c:pt>
                <c:pt idx="643">
                  <c:v>-3.438</c:v>
                </c:pt>
                <c:pt idx="644">
                  <c:v>-1.544</c:v>
                </c:pt>
                <c:pt idx="645">
                  <c:v>-4.668999999999998</c:v>
                </c:pt>
                <c:pt idx="646">
                  <c:v>-0.092</c:v>
                </c:pt>
                <c:pt idx="647">
                  <c:v>0.84</c:v>
                </c:pt>
                <c:pt idx="648">
                  <c:v>6.907</c:v>
                </c:pt>
                <c:pt idx="649">
                  <c:v>-0.321</c:v>
                </c:pt>
                <c:pt idx="650">
                  <c:v>-2.569</c:v>
                </c:pt>
                <c:pt idx="651">
                  <c:v>-0.746</c:v>
                </c:pt>
                <c:pt idx="652">
                  <c:v>-2.326</c:v>
                </c:pt>
                <c:pt idx="653">
                  <c:v>-2.606</c:v>
                </c:pt>
                <c:pt idx="654">
                  <c:v>-22.131</c:v>
                </c:pt>
                <c:pt idx="655">
                  <c:v>-7.404</c:v>
                </c:pt>
                <c:pt idx="656">
                  <c:v>0.344</c:v>
                </c:pt>
                <c:pt idx="657">
                  <c:v>-3.18</c:v>
                </c:pt>
                <c:pt idx="658">
                  <c:v>-0.002</c:v>
                </c:pt>
                <c:pt idx="659">
                  <c:v>-0.758</c:v>
                </c:pt>
                <c:pt idx="660">
                  <c:v>-0.863</c:v>
                </c:pt>
                <c:pt idx="661">
                  <c:v>-4.238</c:v>
                </c:pt>
                <c:pt idx="662">
                  <c:v>-2.54</c:v>
                </c:pt>
                <c:pt idx="663">
                  <c:v>-3.838</c:v>
                </c:pt>
                <c:pt idx="664">
                  <c:v>-1.779</c:v>
                </c:pt>
                <c:pt idx="665">
                  <c:v>-1.476</c:v>
                </c:pt>
                <c:pt idx="666">
                  <c:v>-1.767</c:v>
                </c:pt>
                <c:pt idx="667">
                  <c:v>-0.176</c:v>
                </c:pt>
                <c:pt idx="668">
                  <c:v>-0.001</c:v>
                </c:pt>
                <c:pt idx="669">
                  <c:v>-1.28</c:v>
                </c:pt>
                <c:pt idx="670">
                  <c:v>-2.685</c:v>
                </c:pt>
                <c:pt idx="671">
                  <c:v>-0.93</c:v>
                </c:pt>
                <c:pt idx="672">
                  <c:v>-1.909</c:v>
                </c:pt>
                <c:pt idx="673">
                  <c:v>-3.807</c:v>
                </c:pt>
                <c:pt idx="674">
                  <c:v>-1.88</c:v>
                </c:pt>
                <c:pt idx="675">
                  <c:v>-1.711</c:v>
                </c:pt>
                <c:pt idx="676">
                  <c:v>-3.838</c:v>
                </c:pt>
                <c:pt idx="677">
                  <c:v>-0.068</c:v>
                </c:pt>
                <c:pt idx="678">
                  <c:v>-0.312</c:v>
                </c:pt>
                <c:pt idx="679">
                  <c:v>-3.684</c:v>
                </c:pt>
                <c:pt idx="680">
                  <c:v>-2.802</c:v>
                </c:pt>
                <c:pt idx="681">
                  <c:v>-1.031</c:v>
                </c:pt>
                <c:pt idx="682">
                  <c:v>-2.28</c:v>
                </c:pt>
                <c:pt idx="683">
                  <c:v>-3.346</c:v>
                </c:pt>
                <c:pt idx="684">
                  <c:v>-0.233</c:v>
                </c:pt>
                <c:pt idx="685">
                  <c:v>-0.725</c:v>
                </c:pt>
                <c:pt idx="686">
                  <c:v>21.977</c:v>
                </c:pt>
                <c:pt idx="687">
                  <c:v>0.049</c:v>
                </c:pt>
                <c:pt idx="688">
                  <c:v>8.806</c:v>
                </c:pt>
                <c:pt idx="689">
                  <c:v>-0.85</c:v>
                </c:pt>
                <c:pt idx="690">
                  <c:v>-0.219</c:v>
                </c:pt>
                <c:pt idx="691">
                  <c:v>-1.11</c:v>
                </c:pt>
                <c:pt idx="692">
                  <c:v>-3.407</c:v>
                </c:pt>
                <c:pt idx="693">
                  <c:v>-2.395</c:v>
                </c:pt>
                <c:pt idx="694">
                  <c:v>-0.28</c:v>
                </c:pt>
                <c:pt idx="695">
                  <c:v>-2.793</c:v>
                </c:pt>
                <c:pt idx="696">
                  <c:v>-1.244</c:v>
                </c:pt>
                <c:pt idx="697">
                  <c:v>-3.1</c:v>
                </c:pt>
                <c:pt idx="698">
                  <c:v>0.0</c:v>
                </c:pt>
                <c:pt idx="699">
                  <c:v>-0.001</c:v>
                </c:pt>
                <c:pt idx="700">
                  <c:v>-0.199</c:v>
                </c:pt>
                <c:pt idx="701">
                  <c:v>-1.031</c:v>
                </c:pt>
                <c:pt idx="702">
                  <c:v>-0.568</c:v>
                </c:pt>
                <c:pt idx="703">
                  <c:v>-2.055</c:v>
                </c:pt>
                <c:pt idx="704">
                  <c:v>-3.838</c:v>
                </c:pt>
                <c:pt idx="705">
                  <c:v>-1.6</c:v>
                </c:pt>
                <c:pt idx="706">
                  <c:v>3.383</c:v>
                </c:pt>
              </c:numCache>
            </c:numRef>
          </c:val>
          <c:smooth val="0"/>
        </c:ser>
        <c:ser>
          <c:idx val="11"/>
          <c:order val="11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Chi2DateFR!$M$1:$M$707</c:f>
              <c:numCache>
                <c:formatCode>General</c:formatCode>
                <c:ptCount val="707"/>
                <c:pt idx="0">
                  <c:v>-0.19</c:v>
                </c:pt>
                <c:pt idx="1">
                  <c:v>0.001</c:v>
                </c:pt>
                <c:pt idx="2">
                  <c:v>4.64</c:v>
                </c:pt>
                <c:pt idx="3">
                  <c:v>0.014</c:v>
                </c:pt>
                <c:pt idx="4">
                  <c:v>-0.244</c:v>
                </c:pt>
                <c:pt idx="5">
                  <c:v>0.0</c:v>
                </c:pt>
                <c:pt idx="6">
                  <c:v>0.07</c:v>
                </c:pt>
                <c:pt idx="7">
                  <c:v>-0.005</c:v>
                </c:pt>
                <c:pt idx="8">
                  <c:v>0.0</c:v>
                </c:pt>
                <c:pt idx="9">
                  <c:v>0.478</c:v>
                </c:pt>
                <c:pt idx="10">
                  <c:v>0.014</c:v>
                </c:pt>
                <c:pt idx="11">
                  <c:v>0.669</c:v>
                </c:pt>
                <c:pt idx="12">
                  <c:v>6.431</c:v>
                </c:pt>
                <c:pt idx="13">
                  <c:v>2.923</c:v>
                </c:pt>
                <c:pt idx="14">
                  <c:v>-1.647</c:v>
                </c:pt>
                <c:pt idx="15">
                  <c:v>-0.032</c:v>
                </c:pt>
                <c:pt idx="16">
                  <c:v>-0.078</c:v>
                </c:pt>
                <c:pt idx="17">
                  <c:v>-1.71</c:v>
                </c:pt>
                <c:pt idx="18">
                  <c:v>-0.368</c:v>
                </c:pt>
                <c:pt idx="19">
                  <c:v>-0.76</c:v>
                </c:pt>
                <c:pt idx="20">
                  <c:v>-1.013</c:v>
                </c:pt>
                <c:pt idx="21">
                  <c:v>-3.295</c:v>
                </c:pt>
                <c:pt idx="22">
                  <c:v>0.102</c:v>
                </c:pt>
                <c:pt idx="23">
                  <c:v>-0.171</c:v>
                </c:pt>
                <c:pt idx="24">
                  <c:v>-0.887</c:v>
                </c:pt>
                <c:pt idx="25">
                  <c:v>-0.45</c:v>
                </c:pt>
                <c:pt idx="26">
                  <c:v>0.618</c:v>
                </c:pt>
                <c:pt idx="27">
                  <c:v>0.106</c:v>
                </c:pt>
                <c:pt idx="28">
                  <c:v>-1.341</c:v>
                </c:pt>
                <c:pt idx="29">
                  <c:v>0.106</c:v>
                </c:pt>
                <c:pt idx="30">
                  <c:v>2.242</c:v>
                </c:pt>
                <c:pt idx="31">
                  <c:v>0.585</c:v>
                </c:pt>
                <c:pt idx="32">
                  <c:v>-2.217</c:v>
                </c:pt>
                <c:pt idx="33">
                  <c:v>-0.065</c:v>
                </c:pt>
                <c:pt idx="34">
                  <c:v>-0.171</c:v>
                </c:pt>
                <c:pt idx="35">
                  <c:v>0.309</c:v>
                </c:pt>
                <c:pt idx="36">
                  <c:v>-0.033</c:v>
                </c:pt>
                <c:pt idx="37">
                  <c:v>0.035</c:v>
                </c:pt>
                <c:pt idx="38">
                  <c:v>0.5</c:v>
                </c:pt>
                <c:pt idx="39">
                  <c:v>-0.212</c:v>
                </c:pt>
                <c:pt idx="40">
                  <c:v>-0.413</c:v>
                </c:pt>
                <c:pt idx="41">
                  <c:v>-0.106</c:v>
                </c:pt>
                <c:pt idx="42">
                  <c:v>-0.206</c:v>
                </c:pt>
                <c:pt idx="43">
                  <c:v>0.585</c:v>
                </c:pt>
                <c:pt idx="44">
                  <c:v>-0.036</c:v>
                </c:pt>
                <c:pt idx="45">
                  <c:v>-2.661</c:v>
                </c:pt>
                <c:pt idx="46">
                  <c:v>-0.853</c:v>
                </c:pt>
                <c:pt idx="47">
                  <c:v>-0.171</c:v>
                </c:pt>
                <c:pt idx="48">
                  <c:v>2.051</c:v>
                </c:pt>
                <c:pt idx="49">
                  <c:v>-0.458</c:v>
                </c:pt>
                <c:pt idx="50">
                  <c:v>4.507</c:v>
                </c:pt>
                <c:pt idx="51">
                  <c:v>-0.005</c:v>
                </c:pt>
                <c:pt idx="52">
                  <c:v>-0.005</c:v>
                </c:pt>
                <c:pt idx="53">
                  <c:v>0.387</c:v>
                </c:pt>
                <c:pt idx="54">
                  <c:v>0.669</c:v>
                </c:pt>
                <c:pt idx="55">
                  <c:v>-1.012</c:v>
                </c:pt>
                <c:pt idx="56">
                  <c:v>-2.978</c:v>
                </c:pt>
                <c:pt idx="57">
                  <c:v>8.305</c:v>
                </c:pt>
                <c:pt idx="58">
                  <c:v>1.837</c:v>
                </c:pt>
                <c:pt idx="59">
                  <c:v>-0.325</c:v>
                </c:pt>
                <c:pt idx="60">
                  <c:v>-0.032</c:v>
                </c:pt>
                <c:pt idx="61">
                  <c:v>5.848</c:v>
                </c:pt>
                <c:pt idx="62">
                  <c:v>-0.065</c:v>
                </c:pt>
                <c:pt idx="63">
                  <c:v>0.014</c:v>
                </c:pt>
                <c:pt idx="64">
                  <c:v>1.837</c:v>
                </c:pt>
                <c:pt idx="65">
                  <c:v>4.92</c:v>
                </c:pt>
                <c:pt idx="66">
                  <c:v>38.293</c:v>
                </c:pt>
                <c:pt idx="67">
                  <c:v>4.378</c:v>
                </c:pt>
                <c:pt idx="68">
                  <c:v>0.618</c:v>
                </c:pt>
                <c:pt idx="69">
                  <c:v>6.078</c:v>
                </c:pt>
                <c:pt idx="70">
                  <c:v>30.633</c:v>
                </c:pt>
                <c:pt idx="71">
                  <c:v>91.05800000000001</c:v>
                </c:pt>
                <c:pt idx="72">
                  <c:v>0.171</c:v>
                </c:pt>
                <c:pt idx="73">
                  <c:v>1.874</c:v>
                </c:pt>
                <c:pt idx="74">
                  <c:v>35.75</c:v>
                </c:pt>
                <c:pt idx="75">
                  <c:v>0.485</c:v>
                </c:pt>
                <c:pt idx="76">
                  <c:v>-0.004</c:v>
                </c:pt>
                <c:pt idx="77">
                  <c:v>1.874</c:v>
                </c:pt>
                <c:pt idx="78">
                  <c:v>1.133</c:v>
                </c:pt>
                <c:pt idx="79">
                  <c:v>2.065</c:v>
                </c:pt>
                <c:pt idx="80">
                  <c:v>0.325</c:v>
                </c:pt>
                <c:pt idx="81">
                  <c:v>9.861</c:v>
                </c:pt>
                <c:pt idx="82">
                  <c:v>0.31</c:v>
                </c:pt>
                <c:pt idx="83">
                  <c:v>0.002</c:v>
                </c:pt>
                <c:pt idx="84">
                  <c:v>-0.183</c:v>
                </c:pt>
                <c:pt idx="85">
                  <c:v>0.007</c:v>
                </c:pt>
                <c:pt idx="86">
                  <c:v>-0.325</c:v>
                </c:pt>
                <c:pt idx="87">
                  <c:v>14.521</c:v>
                </c:pt>
                <c:pt idx="88">
                  <c:v>-0.183</c:v>
                </c:pt>
                <c:pt idx="89">
                  <c:v>-0.504</c:v>
                </c:pt>
                <c:pt idx="90">
                  <c:v>0.001</c:v>
                </c:pt>
                <c:pt idx="91">
                  <c:v>0.001</c:v>
                </c:pt>
                <c:pt idx="92">
                  <c:v>-1.52</c:v>
                </c:pt>
                <c:pt idx="93">
                  <c:v>0.855</c:v>
                </c:pt>
                <c:pt idx="94">
                  <c:v>0.387</c:v>
                </c:pt>
                <c:pt idx="95">
                  <c:v>-0.078</c:v>
                </c:pt>
                <c:pt idx="96">
                  <c:v>-2.407</c:v>
                </c:pt>
                <c:pt idx="97">
                  <c:v>-1.837</c:v>
                </c:pt>
                <c:pt idx="98">
                  <c:v>0.692</c:v>
                </c:pt>
                <c:pt idx="99">
                  <c:v>-0.106</c:v>
                </c:pt>
                <c:pt idx="100">
                  <c:v>2.203</c:v>
                </c:pt>
                <c:pt idx="101">
                  <c:v>0.681</c:v>
                </c:pt>
                <c:pt idx="102">
                  <c:v>-0.379</c:v>
                </c:pt>
                <c:pt idx="103">
                  <c:v>28.894</c:v>
                </c:pt>
                <c:pt idx="104">
                  <c:v>4.181999999999999</c:v>
                </c:pt>
                <c:pt idx="105">
                  <c:v>-0.267</c:v>
                </c:pt>
                <c:pt idx="106">
                  <c:v>0.567</c:v>
                </c:pt>
                <c:pt idx="107">
                  <c:v>-0.108</c:v>
                </c:pt>
                <c:pt idx="108">
                  <c:v>-0.502</c:v>
                </c:pt>
                <c:pt idx="109">
                  <c:v>-0.04</c:v>
                </c:pt>
                <c:pt idx="110">
                  <c:v>-0.001</c:v>
                </c:pt>
                <c:pt idx="111">
                  <c:v>-1.624</c:v>
                </c:pt>
                <c:pt idx="112">
                  <c:v>-2.471</c:v>
                </c:pt>
                <c:pt idx="113">
                  <c:v>1.283</c:v>
                </c:pt>
                <c:pt idx="114">
                  <c:v>0.01</c:v>
                </c:pt>
                <c:pt idx="115">
                  <c:v>-0.274</c:v>
                </c:pt>
                <c:pt idx="116">
                  <c:v>1.059</c:v>
                </c:pt>
                <c:pt idx="117">
                  <c:v>2.473</c:v>
                </c:pt>
                <c:pt idx="118">
                  <c:v>-0.274</c:v>
                </c:pt>
                <c:pt idx="119">
                  <c:v>1.059</c:v>
                </c:pt>
                <c:pt idx="120">
                  <c:v>-3.105</c:v>
                </c:pt>
                <c:pt idx="121">
                  <c:v>-0.261</c:v>
                </c:pt>
                <c:pt idx="122">
                  <c:v>-1.175</c:v>
                </c:pt>
                <c:pt idx="123">
                  <c:v>5.351</c:v>
                </c:pt>
                <c:pt idx="124">
                  <c:v>0.027</c:v>
                </c:pt>
                <c:pt idx="125">
                  <c:v>32.24</c:v>
                </c:pt>
                <c:pt idx="126">
                  <c:v>0.548</c:v>
                </c:pt>
                <c:pt idx="127">
                  <c:v>-0.341</c:v>
                </c:pt>
                <c:pt idx="128">
                  <c:v>-0.079</c:v>
                </c:pt>
                <c:pt idx="129">
                  <c:v>-0.039</c:v>
                </c:pt>
                <c:pt idx="130">
                  <c:v>-2.242</c:v>
                </c:pt>
                <c:pt idx="131">
                  <c:v>-1.561</c:v>
                </c:pt>
                <c:pt idx="132">
                  <c:v>0.053</c:v>
                </c:pt>
                <c:pt idx="133">
                  <c:v>-3.835999999999999</c:v>
                </c:pt>
                <c:pt idx="134">
                  <c:v>-0.036</c:v>
                </c:pt>
                <c:pt idx="135">
                  <c:v>-1.106</c:v>
                </c:pt>
                <c:pt idx="136">
                  <c:v>-0.127</c:v>
                </c:pt>
                <c:pt idx="137">
                  <c:v>-0.127</c:v>
                </c:pt>
                <c:pt idx="138">
                  <c:v>-0.289</c:v>
                </c:pt>
                <c:pt idx="139">
                  <c:v>-0.94</c:v>
                </c:pt>
                <c:pt idx="140">
                  <c:v>9.309</c:v>
                </c:pt>
                <c:pt idx="141">
                  <c:v>5.131</c:v>
                </c:pt>
                <c:pt idx="142">
                  <c:v>-0.864</c:v>
                </c:pt>
                <c:pt idx="143">
                  <c:v>-0.054</c:v>
                </c:pt>
                <c:pt idx="144">
                  <c:v>2.305</c:v>
                </c:pt>
                <c:pt idx="145">
                  <c:v>1.724</c:v>
                </c:pt>
                <c:pt idx="146">
                  <c:v>20.684</c:v>
                </c:pt>
                <c:pt idx="147">
                  <c:v>-3.358</c:v>
                </c:pt>
                <c:pt idx="148">
                  <c:v>6.078</c:v>
                </c:pt>
                <c:pt idx="149">
                  <c:v>-3.655</c:v>
                </c:pt>
                <c:pt idx="150">
                  <c:v>-0.411</c:v>
                </c:pt>
                <c:pt idx="151">
                  <c:v>-5.008</c:v>
                </c:pt>
                <c:pt idx="152">
                  <c:v>-2.187</c:v>
                </c:pt>
                <c:pt idx="153">
                  <c:v>-1.194</c:v>
                </c:pt>
                <c:pt idx="154">
                  <c:v>-2.462</c:v>
                </c:pt>
                <c:pt idx="155">
                  <c:v>-2.850999999999999</c:v>
                </c:pt>
                <c:pt idx="156">
                  <c:v>-2.187</c:v>
                </c:pt>
                <c:pt idx="157">
                  <c:v>-2.743</c:v>
                </c:pt>
                <c:pt idx="158">
                  <c:v>-0.191</c:v>
                </c:pt>
                <c:pt idx="159">
                  <c:v>-4.76</c:v>
                </c:pt>
                <c:pt idx="160">
                  <c:v>0.185</c:v>
                </c:pt>
                <c:pt idx="161">
                  <c:v>-3.866</c:v>
                </c:pt>
                <c:pt idx="162">
                  <c:v>-0.052</c:v>
                </c:pt>
                <c:pt idx="163">
                  <c:v>-2.444</c:v>
                </c:pt>
                <c:pt idx="164">
                  <c:v>-3.044</c:v>
                </c:pt>
                <c:pt idx="165">
                  <c:v>-0.031</c:v>
                </c:pt>
                <c:pt idx="166">
                  <c:v>-5.07</c:v>
                </c:pt>
                <c:pt idx="167">
                  <c:v>-3.959</c:v>
                </c:pt>
                <c:pt idx="168">
                  <c:v>-0.036</c:v>
                </c:pt>
                <c:pt idx="169">
                  <c:v>-3.044</c:v>
                </c:pt>
                <c:pt idx="170">
                  <c:v>-0.182</c:v>
                </c:pt>
                <c:pt idx="171">
                  <c:v>-0.615</c:v>
                </c:pt>
                <c:pt idx="172">
                  <c:v>-0.111</c:v>
                </c:pt>
                <c:pt idx="173">
                  <c:v>-2.350999999999999</c:v>
                </c:pt>
                <c:pt idx="174">
                  <c:v>-3.226</c:v>
                </c:pt>
                <c:pt idx="175">
                  <c:v>-2.623</c:v>
                </c:pt>
                <c:pt idx="176">
                  <c:v>-3.802</c:v>
                </c:pt>
                <c:pt idx="177">
                  <c:v>-2.209</c:v>
                </c:pt>
                <c:pt idx="178">
                  <c:v>-5.133999999999999</c:v>
                </c:pt>
                <c:pt idx="179">
                  <c:v>-2.573</c:v>
                </c:pt>
                <c:pt idx="180">
                  <c:v>-2.797</c:v>
                </c:pt>
                <c:pt idx="181">
                  <c:v>-0.114</c:v>
                </c:pt>
                <c:pt idx="182">
                  <c:v>-0.026</c:v>
                </c:pt>
                <c:pt idx="183">
                  <c:v>-2.325</c:v>
                </c:pt>
                <c:pt idx="184">
                  <c:v>-2.909</c:v>
                </c:pt>
                <c:pt idx="185">
                  <c:v>0.0</c:v>
                </c:pt>
                <c:pt idx="186">
                  <c:v>-2.133</c:v>
                </c:pt>
                <c:pt idx="187">
                  <c:v>-0.853</c:v>
                </c:pt>
                <c:pt idx="188">
                  <c:v>-2.187</c:v>
                </c:pt>
                <c:pt idx="189">
                  <c:v>-1.066</c:v>
                </c:pt>
                <c:pt idx="190">
                  <c:v>-0.085</c:v>
                </c:pt>
                <c:pt idx="191">
                  <c:v>0.001</c:v>
                </c:pt>
                <c:pt idx="192">
                  <c:v>0.855</c:v>
                </c:pt>
                <c:pt idx="193">
                  <c:v>0.276</c:v>
                </c:pt>
                <c:pt idx="194">
                  <c:v>0.0</c:v>
                </c:pt>
                <c:pt idx="195">
                  <c:v>-3.137</c:v>
                </c:pt>
                <c:pt idx="196">
                  <c:v>-2.266</c:v>
                </c:pt>
                <c:pt idx="197">
                  <c:v>-1.999</c:v>
                </c:pt>
                <c:pt idx="198">
                  <c:v>-4.029</c:v>
                </c:pt>
                <c:pt idx="199">
                  <c:v>-0.85</c:v>
                </c:pt>
                <c:pt idx="200">
                  <c:v>-2.306</c:v>
                </c:pt>
                <c:pt idx="201">
                  <c:v>-4.324999999999999</c:v>
                </c:pt>
                <c:pt idx="202">
                  <c:v>-1.574</c:v>
                </c:pt>
                <c:pt idx="203">
                  <c:v>-0.12</c:v>
                </c:pt>
                <c:pt idx="204">
                  <c:v>-2.984</c:v>
                </c:pt>
                <c:pt idx="205">
                  <c:v>-1.992</c:v>
                </c:pt>
                <c:pt idx="206">
                  <c:v>-44.539</c:v>
                </c:pt>
                <c:pt idx="207">
                  <c:v>-1.003</c:v>
                </c:pt>
                <c:pt idx="208">
                  <c:v>-0.707</c:v>
                </c:pt>
                <c:pt idx="209">
                  <c:v>-3.006</c:v>
                </c:pt>
                <c:pt idx="210">
                  <c:v>-1.147</c:v>
                </c:pt>
                <c:pt idx="211">
                  <c:v>-5.706</c:v>
                </c:pt>
                <c:pt idx="212">
                  <c:v>0.0</c:v>
                </c:pt>
                <c:pt idx="213">
                  <c:v>-3.165</c:v>
                </c:pt>
                <c:pt idx="214">
                  <c:v>-2.909</c:v>
                </c:pt>
                <c:pt idx="215">
                  <c:v>-3.675</c:v>
                </c:pt>
                <c:pt idx="216">
                  <c:v>-1.567</c:v>
                </c:pt>
                <c:pt idx="217">
                  <c:v>-0.853</c:v>
                </c:pt>
                <c:pt idx="218">
                  <c:v>-2.661</c:v>
                </c:pt>
                <c:pt idx="219">
                  <c:v>-2.803</c:v>
                </c:pt>
                <c:pt idx="220">
                  <c:v>-3.548</c:v>
                </c:pt>
                <c:pt idx="221">
                  <c:v>-1.399</c:v>
                </c:pt>
                <c:pt idx="222">
                  <c:v>-2.089</c:v>
                </c:pt>
                <c:pt idx="223">
                  <c:v>-1.249</c:v>
                </c:pt>
                <c:pt idx="224">
                  <c:v>-3.866</c:v>
                </c:pt>
                <c:pt idx="225">
                  <c:v>-1.175</c:v>
                </c:pt>
                <c:pt idx="226">
                  <c:v>-1.341</c:v>
                </c:pt>
                <c:pt idx="227">
                  <c:v>-1.855</c:v>
                </c:pt>
                <c:pt idx="228">
                  <c:v>-1.12</c:v>
                </c:pt>
                <c:pt idx="229">
                  <c:v>-0.008</c:v>
                </c:pt>
                <c:pt idx="230">
                  <c:v>-4.5</c:v>
                </c:pt>
                <c:pt idx="231">
                  <c:v>-1.267</c:v>
                </c:pt>
                <c:pt idx="232">
                  <c:v>0.002</c:v>
                </c:pt>
                <c:pt idx="233">
                  <c:v>-1.624</c:v>
                </c:pt>
                <c:pt idx="234">
                  <c:v>-2.325</c:v>
                </c:pt>
                <c:pt idx="235">
                  <c:v>0.01</c:v>
                </c:pt>
                <c:pt idx="236">
                  <c:v>-0.156</c:v>
                </c:pt>
                <c:pt idx="237">
                  <c:v>-0.049</c:v>
                </c:pt>
                <c:pt idx="238">
                  <c:v>-3.168</c:v>
                </c:pt>
                <c:pt idx="239">
                  <c:v>0.21</c:v>
                </c:pt>
                <c:pt idx="240">
                  <c:v>-0.801</c:v>
                </c:pt>
                <c:pt idx="241">
                  <c:v>-0.274</c:v>
                </c:pt>
                <c:pt idx="242">
                  <c:v>-1.066</c:v>
                </c:pt>
                <c:pt idx="243">
                  <c:v>-1.077</c:v>
                </c:pt>
                <c:pt idx="244">
                  <c:v>-3.548</c:v>
                </c:pt>
                <c:pt idx="245">
                  <c:v>-1.066</c:v>
                </c:pt>
                <c:pt idx="246">
                  <c:v>-3.422</c:v>
                </c:pt>
                <c:pt idx="247">
                  <c:v>-1.837</c:v>
                </c:pt>
                <c:pt idx="248">
                  <c:v>-0.368</c:v>
                </c:pt>
                <c:pt idx="249">
                  <c:v>-1.9</c:v>
                </c:pt>
                <c:pt idx="250">
                  <c:v>-2.217</c:v>
                </c:pt>
                <c:pt idx="251">
                  <c:v>-1.175</c:v>
                </c:pt>
                <c:pt idx="252">
                  <c:v>-2.850999999999999</c:v>
                </c:pt>
                <c:pt idx="253">
                  <c:v>-2.850999999999999</c:v>
                </c:pt>
                <c:pt idx="254">
                  <c:v>-0.377</c:v>
                </c:pt>
                <c:pt idx="255">
                  <c:v>-3.041</c:v>
                </c:pt>
                <c:pt idx="256">
                  <c:v>-0.458</c:v>
                </c:pt>
                <c:pt idx="257">
                  <c:v>17.86</c:v>
                </c:pt>
                <c:pt idx="258">
                  <c:v>-0.065</c:v>
                </c:pt>
                <c:pt idx="259">
                  <c:v>-1.066</c:v>
                </c:pt>
                <c:pt idx="260">
                  <c:v>-1.013</c:v>
                </c:pt>
                <c:pt idx="261">
                  <c:v>0.692</c:v>
                </c:pt>
                <c:pt idx="262">
                  <c:v>0.256</c:v>
                </c:pt>
                <c:pt idx="263">
                  <c:v>-0.242</c:v>
                </c:pt>
                <c:pt idx="264">
                  <c:v>-2.724</c:v>
                </c:pt>
                <c:pt idx="265">
                  <c:v>0.0</c:v>
                </c:pt>
                <c:pt idx="266">
                  <c:v>-0.413</c:v>
                </c:pt>
                <c:pt idx="267">
                  <c:v>-0.458</c:v>
                </c:pt>
                <c:pt idx="268">
                  <c:v>-0.206</c:v>
                </c:pt>
                <c:pt idx="269">
                  <c:v>-2.850999999999999</c:v>
                </c:pt>
                <c:pt idx="270">
                  <c:v>-2.534</c:v>
                </c:pt>
                <c:pt idx="271">
                  <c:v>-2.850999999999999</c:v>
                </c:pt>
                <c:pt idx="272">
                  <c:v>-3.485</c:v>
                </c:pt>
                <c:pt idx="273">
                  <c:v>-1.9</c:v>
                </c:pt>
                <c:pt idx="274">
                  <c:v>-0.75</c:v>
                </c:pt>
                <c:pt idx="275">
                  <c:v>-1.624</c:v>
                </c:pt>
                <c:pt idx="276">
                  <c:v>-2.09</c:v>
                </c:pt>
                <c:pt idx="277">
                  <c:v>-0.801</c:v>
                </c:pt>
                <c:pt idx="278">
                  <c:v>-1.066</c:v>
                </c:pt>
                <c:pt idx="279">
                  <c:v>-1.23</c:v>
                </c:pt>
                <c:pt idx="280">
                  <c:v>-1.647</c:v>
                </c:pt>
                <c:pt idx="281">
                  <c:v>-2.027</c:v>
                </c:pt>
                <c:pt idx="282">
                  <c:v>-3.485</c:v>
                </c:pt>
                <c:pt idx="283">
                  <c:v>-3.231</c:v>
                </c:pt>
                <c:pt idx="284">
                  <c:v>-0.131</c:v>
                </c:pt>
                <c:pt idx="285">
                  <c:v>-1.285</c:v>
                </c:pt>
                <c:pt idx="286">
                  <c:v>-0.325</c:v>
                </c:pt>
                <c:pt idx="287">
                  <c:v>-1.774</c:v>
                </c:pt>
                <c:pt idx="288">
                  <c:v>-0.458</c:v>
                </c:pt>
                <c:pt idx="289">
                  <c:v>-2.344</c:v>
                </c:pt>
                <c:pt idx="290">
                  <c:v>3.183</c:v>
                </c:pt>
                <c:pt idx="291">
                  <c:v>-1.393</c:v>
                </c:pt>
                <c:pt idx="292">
                  <c:v>-0.085</c:v>
                </c:pt>
                <c:pt idx="293">
                  <c:v>-0.284</c:v>
                </c:pt>
                <c:pt idx="294">
                  <c:v>-1.583</c:v>
                </c:pt>
                <c:pt idx="295">
                  <c:v>-1.647</c:v>
                </c:pt>
                <c:pt idx="296">
                  <c:v>-0.958</c:v>
                </c:pt>
                <c:pt idx="297">
                  <c:v>-2.148</c:v>
                </c:pt>
                <c:pt idx="298">
                  <c:v>-1.964</c:v>
                </c:pt>
                <c:pt idx="299">
                  <c:v>0.015</c:v>
                </c:pt>
                <c:pt idx="300">
                  <c:v>-0.032</c:v>
                </c:pt>
                <c:pt idx="301">
                  <c:v>17.022</c:v>
                </c:pt>
                <c:pt idx="302">
                  <c:v>-0.053</c:v>
                </c:pt>
                <c:pt idx="303">
                  <c:v>-0.065</c:v>
                </c:pt>
                <c:pt idx="304">
                  <c:v>-0.75</c:v>
                </c:pt>
                <c:pt idx="305">
                  <c:v>-1.12</c:v>
                </c:pt>
                <c:pt idx="306">
                  <c:v>-0.412</c:v>
                </c:pt>
                <c:pt idx="307">
                  <c:v>-0.244</c:v>
                </c:pt>
                <c:pt idx="308">
                  <c:v>-2.724</c:v>
                </c:pt>
                <c:pt idx="309">
                  <c:v>-1.774</c:v>
                </c:pt>
                <c:pt idx="310">
                  <c:v>-0.048</c:v>
                </c:pt>
                <c:pt idx="311">
                  <c:v>-2.724</c:v>
                </c:pt>
                <c:pt idx="312">
                  <c:v>-0.284</c:v>
                </c:pt>
                <c:pt idx="313">
                  <c:v>-0.032</c:v>
                </c:pt>
                <c:pt idx="314">
                  <c:v>-0.801</c:v>
                </c:pt>
                <c:pt idx="315">
                  <c:v>-1.285</c:v>
                </c:pt>
                <c:pt idx="316">
                  <c:v>-1.285</c:v>
                </c:pt>
                <c:pt idx="317">
                  <c:v>-1.23</c:v>
                </c:pt>
                <c:pt idx="318">
                  <c:v>-1.855</c:v>
                </c:pt>
                <c:pt idx="319">
                  <c:v>-0.6</c:v>
                </c:pt>
                <c:pt idx="320">
                  <c:v>-3.485</c:v>
                </c:pt>
                <c:pt idx="321">
                  <c:v>-3.866</c:v>
                </c:pt>
                <c:pt idx="322">
                  <c:v>-3.041</c:v>
                </c:pt>
                <c:pt idx="323">
                  <c:v>-1.104</c:v>
                </c:pt>
                <c:pt idx="324">
                  <c:v>-1.918</c:v>
                </c:pt>
                <c:pt idx="325">
                  <c:v>-3.231</c:v>
                </c:pt>
                <c:pt idx="326">
                  <c:v>-4.436</c:v>
                </c:pt>
                <c:pt idx="327">
                  <c:v>-1.454</c:v>
                </c:pt>
                <c:pt idx="328">
                  <c:v>0.007</c:v>
                </c:pt>
                <c:pt idx="329">
                  <c:v>-0.87</c:v>
                </c:pt>
                <c:pt idx="330">
                  <c:v>-1.019</c:v>
                </c:pt>
                <c:pt idx="331">
                  <c:v>-3.548</c:v>
                </c:pt>
                <c:pt idx="332">
                  <c:v>-0.08</c:v>
                </c:pt>
                <c:pt idx="333">
                  <c:v>-1.51</c:v>
                </c:pt>
                <c:pt idx="334">
                  <c:v>0.005</c:v>
                </c:pt>
                <c:pt idx="335">
                  <c:v>-0.916</c:v>
                </c:pt>
                <c:pt idx="336">
                  <c:v>-1.397</c:v>
                </c:pt>
                <c:pt idx="337">
                  <c:v>-2.661</c:v>
                </c:pt>
                <c:pt idx="338">
                  <c:v>-0.183</c:v>
                </c:pt>
                <c:pt idx="339">
                  <c:v>-1.655</c:v>
                </c:pt>
                <c:pt idx="340">
                  <c:v>-0.57</c:v>
                </c:pt>
                <c:pt idx="341">
                  <c:v>-0.317</c:v>
                </c:pt>
                <c:pt idx="342">
                  <c:v>-1.009</c:v>
                </c:pt>
                <c:pt idx="343">
                  <c:v>-3.422</c:v>
                </c:pt>
                <c:pt idx="344">
                  <c:v>-2.471</c:v>
                </c:pt>
                <c:pt idx="345">
                  <c:v>-0.958</c:v>
                </c:pt>
                <c:pt idx="346">
                  <c:v>-2.266</c:v>
                </c:pt>
                <c:pt idx="347">
                  <c:v>-1.797</c:v>
                </c:pt>
                <c:pt idx="348">
                  <c:v>-1.397</c:v>
                </c:pt>
                <c:pt idx="349">
                  <c:v>-4.005</c:v>
                </c:pt>
                <c:pt idx="350">
                  <c:v>-0.007</c:v>
                </c:pt>
                <c:pt idx="351">
                  <c:v>-1.603</c:v>
                </c:pt>
                <c:pt idx="352">
                  <c:v>-3.548</c:v>
                </c:pt>
                <c:pt idx="353">
                  <c:v>-0.489</c:v>
                </c:pt>
                <c:pt idx="354">
                  <c:v>-2.914</c:v>
                </c:pt>
                <c:pt idx="355">
                  <c:v>0.0</c:v>
                </c:pt>
                <c:pt idx="356">
                  <c:v>-0.916</c:v>
                </c:pt>
                <c:pt idx="357">
                  <c:v>0.161</c:v>
                </c:pt>
                <c:pt idx="358">
                  <c:v>9.02</c:v>
                </c:pt>
                <c:pt idx="359">
                  <c:v>-0.413</c:v>
                </c:pt>
                <c:pt idx="360">
                  <c:v>0.0</c:v>
                </c:pt>
                <c:pt idx="361">
                  <c:v>-0.049</c:v>
                </c:pt>
                <c:pt idx="362">
                  <c:v>-0.036</c:v>
                </c:pt>
                <c:pt idx="363">
                  <c:v>-0.013</c:v>
                </c:pt>
                <c:pt idx="364">
                  <c:v>-0.905</c:v>
                </c:pt>
                <c:pt idx="365">
                  <c:v>0.171</c:v>
                </c:pt>
                <c:pt idx="366">
                  <c:v>0.427</c:v>
                </c:pt>
                <c:pt idx="367">
                  <c:v>-2.788</c:v>
                </c:pt>
                <c:pt idx="368">
                  <c:v>-0.962</c:v>
                </c:pt>
                <c:pt idx="369">
                  <c:v>1.843</c:v>
                </c:pt>
                <c:pt idx="370">
                  <c:v>2.853</c:v>
                </c:pt>
                <c:pt idx="371">
                  <c:v>1.708</c:v>
                </c:pt>
                <c:pt idx="372">
                  <c:v>17.234</c:v>
                </c:pt>
                <c:pt idx="373">
                  <c:v>-0.368</c:v>
                </c:pt>
                <c:pt idx="374">
                  <c:v>-3.992</c:v>
                </c:pt>
                <c:pt idx="375">
                  <c:v>-0.45</c:v>
                </c:pt>
                <c:pt idx="376">
                  <c:v>-1.152</c:v>
                </c:pt>
                <c:pt idx="377">
                  <c:v>-0.212</c:v>
                </c:pt>
                <c:pt idx="378">
                  <c:v>-0.87</c:v>
                </c:pt>
                <c:pt idx="379">
                  <c:v>-0.894</c:v>
                </c:pt>
                <c:pt idx="380">
                  <c:v>-0.063</c:v>
                </c:pt>
                <c:pt idx="381">
                  <c:v>-1.285</c:v>
                </c:pt>
                <c:pt idx="382">
                  <c:v>-3.866</c:v>
                </c:pt>
                <c:pt idx="383">
                  <c:v>-0.212</c:v>
                </c:pt>
                <c:pt idx="384">
                  <c:v>-3.041</c:v>
                </c:pt>
                <c:pt idx="385">
                  <c:v>-0.489</c:v>
                </c:pt>
                <c:pt idx="386">
                  <c:v>-1.51</c:v>
                </c:pt>
                <c:pt idx="387">
                  <c:v>-2.850999999999999</c:v>
                </c:pt>
                <c:pt idx="388">
                  <c:v>-0.649</c:v>
                </c:pt>
                <c:pt idx="389">
                  <c:v>-0.107</c:v>
                </c:pt>
                <c:pt idx="390">
                  <c:v>12.747</c:v>
                </c:pt>
                <c:pt idx="391">
                  <c:v>-1.624</c:v>
                </c:pt>
                <c:pt idx="392">
                  <c:v>-0.489</c:v>
                </c:pt>
                <c:pt idx="393">
                  <c:v>-0.325</c:v>
                </c:pt>
                <c:pt idx="394">
                  <c:v>0.002</c:v>
                </c:pt>
                <c:pt idx="395">
                  <c:v>-0.962</c:v>
                </c:pt>
                <c:pt idx="396">
                  <c:v>-0.853</c:v>
                </c:pt>
                <c:pt idx="397">
                  <c:v>-0.025</c:v>
                </c:pt>
                <c:pt idx="398">
                  <c:v>-0.289</c:v>
                </c:pt>
                <c:pt idx="399">
                  <c:v>-1.285</c:v>
                </c:pt>
                <c:pt idx="400">
                  <c:v>0.618</c:v>
                </c:pt>
                <c:pt idx="401">
                  <c:v>-3.485</c:v>
                </c:pt>
                <c:pt idx="402">
                  <c:v>-0.004</c:v>
                </c:pt>
                <c:pt idx="403">
                  <c:v>-0.718</c:v>
                </c:pt>
                <c:pt idx="404">
                  <c:v>-2.803</c:v>
                </c:pt>
                <c:pt idx="405">
                  <c:v>0.07</c:v>
                </c:pt>
                <c:pt idx="406">
                  <c:v>-1.012</c:v>
                </c:pt>
                <c:pt idx="407">
                  <c:v>-0.958</c:v>
                </c:pt>
                <c:pt idx="408">
                  <c:v>-1.865</c:v>
                </c:pt>
                <c:pt idx="409">
                  <c:v>-1.062</c:v>
                </c:pt>
                <c:pt idx="410">
                  <c:v>-0.781</c:v>
                </c:pt>
                <c:pt idx="411">
                  <c:v>-0.16</c:v>
                </c:pt>
                <c:pt idx="412">
                  <c:v>-1.299</c:v>
                </c:pt>
                <c:pt idx="413">
                  <c:v>-1.012</c:v>
                </c:pt>
                <c:pt idx="414">
                  <c:v>-3.041</c:v>
                </c:pt>
                <c:pt idx="415">
                  <c:v>0.493</c:v>
                </c:pt>
                <c:pt idx="416">
                  <c:v>-3.422</c:v>
                </c:pt>
                <c:pt idx="417">
                  <c:v>-0.478</c:v>
                </c:pt>
                <c:pt idx="418">
                  <c:v>-1.913</c:v>
                </c:pt>
                <c:pt idx="419">
                  <c:v>-1.855</c:v>
                </c:pt>
                <c:pt idx="420">
                  <c:v>-2.217</c:v>
                </c:pt>
                <c:pt idx="421">
                  <c:v>9.527</c:v>
                </c:pt>
                <c:pt idx="422">
                  <c:v>0.24</c:v>
                </c:pt>
                <c:pt idx="423">
                  <c:v>-2.09</c:v>
                </c:pt>
                <c:pt idx="424">
                  <c:v>-0.853</c:v>
                </c:pt>
                <c:pt idx="425">
                  <c:v>-0.003</c:v>
                </c:pt>
                <c:pt idx="426">
                  <c:v>-0.609</c:v>
                </c:pt>
                <c:pt idx="427">
                  <c:v>0.0</c:v>
                </c:pt>
                <c:pt idx="428">
                  <c:v>-0.737</c:v>
                </c:pt>
                <c:pt idx="429">
                  <c:v>-3.548</c:v>
                </c:pt>
                <c:pt idx="430">
                  <c:v>-4.883999999999999</c:v>
                </c:pt>
                <c:pt idx="431">
                  <c:v>-3.358</c:v>
                </c:pt>
                <c:pt idx="432">
                  <c:v>-2.03</c:v>
                </c:pt>
                <c:pt idx="433">
                  <c:v>-0.212</c:v>
                </c:pt>
                <c:pt idx="434">
                  <c:v>-3.041</c:v>
                </c:pt>
                <c:pt idx="435">
                  <c:v>-2.597</c:v>
                </c:pt>
                <c:pt idx="436">
                  <c:v>3.583</c:v>
                </c:pt>
                <c:pt idx="437">
                  <c:v>-0.737</c:v>
                </c:pt>
                <c:pt idx="438">
                  <c:v>-0.318</c:v>
                </c:pt>
                <c:pt idx="439">
                  <c:v>-2.266</c:v>
                </c:pt>
                <c:pt idx="440">
                  <c:v>0.041</c:v>
                </c:pt>
                <c:pt idx="441">
                  <c:v>-1.12</c:v>
                </c:pt>
                <c:pt idx="442">
                  <c:v>-1.739</c:v>
                </c:pt>
                <c:pt idx="443">
                  <c:v>-0.341</c:v>
                </c:pt>
                <c:pt idx="444">
                  <c:v>-0.489</c:v>
                </c:pt>
                <c:pt idx="445">
                  <c:v>-2.503</c:v>
                </c:pt>
                <c:pt idx="446">
                  <c:v>-2.661</c:v>
                </c:pt>
                <c:pt idx="447">
                  <c:v>-0.242</c:v>
                </c:pt>
                <c:pt idx="448">
                  <c:v>-0.212</c:v>
                </c:pt>
                <c:pt idx="449">
                  <c:v>-0.609</c:v>
                </c:pt>
                <c:pt idx="450">
                  <c:v>-0.958</c:v>
                </c:pt>
                <c:pt idx="451">
                  <c:v>4.049</c:v>
                </c:pt>
                <c:pt idx="452">
                  <c:v>-2.724</c:v>
                </c:pt>
                <c:pt idx="453">
                  <c:v>-2.217</c:v>
                </c:pt>
                <c:pt idx="454">
                  <c:v>-0.552</c:v>
                </c:pt>
                <c:pt idx="455">
                  <c:v>-3.612</c:v>
                </c:pt>
                <c:pt idx="456">
                  <c:v>-3.168</c:v>
                </c:pt>
                <c:pt idx="457">
                  <c:v>-3.358</c:v>
                </c:pt>
                <c:pt idx="458">
                  <c:v>-4.246</c:v>
                </c:pt>
                <c:pt idx="459">
                  <c:v>-0.183</c:v>
                </c:pt>
                <c:pt idx="460">
                  <c:v>-3.866</c:v>
                </c:pt>
                <c:pt idx="461">
                  <c:v>-0.098</c:v>
                </c:pt>
                <c:pt idx="462">
                  <c:v>-2.407</c:v>
                </c:pt>
                <c:pt idx="463">
                  <c:v>-2.788</c:v>
                </c:pt>
                <c:pt idx="464">
                  <c:v>-0.242</c:v>
                </c:pt>
                <c:pt idx="465">
                  <c:v>-1.52</c:v>
                </c:pt>
                <c:pt idx="466">
                  <c:v>-1.797</c:v>
                </c:pt>
                <c:pt idx="467">
                  <c:v>-3.548</c:v>
                </c:pt>
                <c:pt idx="468">
                  <c:v>-3.168</c:v>
                </c:pt>
                <c:pt idx="469">
                  <c:v>-1.23</c:v>
                </c:pt>
                <c:pt idx="470">
                  <c:v>-2.344</c:v>
                </c:pt>
                <c:pt idx="471">
                  <c:v>-3.041</c:v>
                </c:pt>
                <c:pt idx="472">
                  <c:v>-3.168</c:v>
                </c:pt>
                <c:pt idx="473">
                  <c:v>-3.485</c:v>
                </c:pt>
                <c:pt idx="474">
                  <c:v>-4.373</c:v>
                </c:pt>
                <c:pt idx="475">
                  <c:v>-0.04</c:v>
                </c:pt>
                <c:pt idx="476">
                  <c:v>-2.923</c:v>
                </c:pt>
                <c:pt idx="477">
                  <c:v>-3.041</c:v>
                </c:pt>
                <c:pt idx="478">
                  <c:v>-0.694</c:v>
                </c:pt>
                <c:pt idx="479">
                  <c:v>-3.422</c:v>
                </c:pt>
                <c:pt idx="480">
                  <c:v>-3.739</c:v>
                </c:pt>
                <c:pt idx="481">
                  <c:v>-1.855</c:v>
                </c:pt>
                <c:pt idx="482">
                  <c:v>-2.597</c:v>
                </c:pt>
                <c:pt idx="483">
                  <c:v>0.026</c:v>
                </c:pt>
                <c:pt idx="484">
                  <c:v>-0.15</c:v>
                </c:pt>
                <c:pt idx="485">
                  <c:v>-2.563</c:v>
                </c:pt>
                <c:pt idx="486">
                  <c:v>-1.603</c:v>
                </c:pt>
                <c:pt idx="487">
                  <c:v>-0.413</c:v>
                </c:pt>
                <c:pt idx="488">
                  <c:v>-3.929</c:v>
                </c:pt>
                <c:pt idx="489">
                  <c:v>-4.816999999999999</c:v>
                </c:pt>
                <c:pt idx="490">
                  <c:v>0.171</c:v>
                </c:pt>
                <c:pt idx="491">
                  <c:v>-0.138</c:v>
                </c:pt>
                <c:pt idx="492">
                  <c:v>0.342</c:v>
                </c:pt>
                <c:pt idx="493">
                  <c:v>0.5</c:v>
                </c:pt>
                <c:pt idx="494">
                  <c:v>-0.289</c:v>
                </c:pt>
                <c:pt idx="495">
                  <c:v>-3.105</c:v>
                </c:pt>
                <c:pt idx="496">
                  <c:v>-0.962</c:v>
                </c:pt>
                <c:pt idx="497">
                  <c:v>-1.707</c:v>
                </c:pt>
                <c:pt idx="498">
                  <c:v>-0.026</c:v>
                </c:pt>
                <c:pt idx="499">
                  <c:v>-2.444</c:v>
                </c:pt>
                <c:pt idx="500">
                  <c:v>-3.548</c:v>
                </c:pt>
                <c:pt idx="501">
                  <c:v>-0.591</c:v>
                </c:pt>
                <c:pt idx="502">
                  <c:v>-0.237</c:v>
                </c:pt>
                <c:pt idx="503">
                  <c:v>5.737</c:v>
                </c:pt>
                <c:pt idx="504">
                  <c:v>-3.835999999999999</c:v>
                </c:pt>
                <c:pt idx="505">
                  <c:v>0.151</c:v>
                </c:pt>
                <c:pt idx="506">
                  <c:v>2.906</c:v>
                </c:pt>
                <c:pt idx="507">
                  <c:v>6.544</c:v>
                </c:pt>
                <c:pt idx="508">
                  <c:v>-1.299</c:v>
                </c:pt>
                <c:pt idx="509">
                  <c:v>3.581</c:v>
                </c:pt>
                <c:pt idx="510">
                  <c:v>0.033</c:v>
                </c:pt>
                <c:pt idx="511">
                  <c:v>-3.044</c:v>
                </c:pt>
                <c:pt idx="512">
                  <c:v>-6.214</c:v>
                </c:pt>
                <c:pt idx="513">
                  <c:v>-0.018</c:v>
                </c:pt>
                <c:pt idx="514">
                  <c:v>-5.388</c:v>
                </c:pt>
                <c:pt idx="515">
                  <c:v>-4.753999999999999</c:v>
                </c:pt>
                <c:pt idx="516">
                  <c:v>-3.548</c:v>
                </c:pt>
                <c:pt idx="517">
                  <c:v>-0.208</c:v>
                </c:pt>
                <c:pt idx="518">
                  <c:v>-4.5</c:v>
                </c:pt>
                <c:pt idx="519">
                  <c:v>-0.694</c:v>
                </c:pt>
                <c:pt idx="520">
                  <c:v>0.001</c:v>
                </c:pt>
                <c:pt idx="521">
                  <c:v>0.0</c:v>
                </c:pt>
                <c:pt idx="522">
                  <c:v>-4.881</c:v>
                </c:pt>
                <c:pt idx="523">
                  <c:v>-2.03</c:v>
                </c:pt>
                <c:pt idx="524">
                  <c:v>-0.651</c:v>
                </c:pt>
                <c:pt idx="525">
                  <c:v>0.0</c:v>
                </c:pt>
                <c:pt idx="526">
                  <c:v>-0.823</c:v>
                </c:pt>
                <c:pt idx="527">
                  <c:v>-0.443</c:v>
                </c:pt>
                <c:pt idx="528">
                  <c:v>-2.788</c:v>
                </c:pt>
                <c:pt idx="529">
                  <c:v>-0.13</c:v>
                </c:pt>
                <c:pt idx="530">
                  <c:v>-4.327999999999999</c:v>
                </c:pt>
                <c:pt idx="531">
                  <c:v>-2.684</c:v>
                </c:pt>
                <c:pt idx="532">
                  <c:v>-1.753</c:v>
                </c:pt>
                <c:pt idx="533">
                  <c:v>-5.197999999999999</c:v>
                </c:pt>
                <c:pt idx="534">
                  <c:v>-3.105</c:v>
                </c:pt>
                <c:pt idx="535">
                  <c:v>-1.704</c:v>
                </c:pt>
                <c:pt idx="536">
                  <c:v>-4.451</c:v>
                </c:pt>
                <c:pt idx="537">
                  <c:v>-5.008</c:v>
                </c:pt>
                <c:pt idx="538">
                  <c:v>-2.853</c:v>
                </c:pt>
                <c:pt idx="539">
                  <c:v>-0.339</c:v>
                </c:pt>
                <c:pt idx="540">
                  <c:v>-6.214</c:v>
                </c:pt>
                <c:pt idx="541">
                  <c:v>-3.165</c:v>
                </c:pt>
                <c:pt idx="542">
                  <c:v>-5.388</c:v>
                </c:pt>
                <c:pt idx="543">
                  <c:v>0.02</c:v>
                </c:pt>
                <c:pt idx="544">
                  <c:v>-5.833</c:v>
                </c:pt>
                <c:pt idx="545">
                  <c:v>-1.85</c:v>
                </c:pt>
                <c:pt idx="546">
                  <c:v>-0.13</c:v>
                </c:pt>
                <c:pt idx="547">
                  <c:v>-0.523</c:v>
                </c:pt>
                <c:pt idx="548">
                  <c:v>-3.947</c:v>
                </c:pt>
                <c:pt idx="549">
                  <c:v>-4.016999999999999</c:v>
                </c:pt>
                <c:pt idx="550">
                  <c:v>-1.628</c:v>
                </c:pt>
                <c:pt idx="551">
                  <c:v>-14.823</c:v>
                </c:pt>
                <c:pt idx="552">
                  <c:v>-26.753</c:v>
                </c:pt>
                <c:pt idx="553">
                  <c:v>-1.658</c:v>
                </c:pt>
                <c:pt idx="554">
                  <c:v>-4.256</c:v>
                </c:pt>
                <c:pt idx="555">
                  <c:v>-0.234</c:v>
                </c:pt>
                <c:pt idx="556">
                  <c:v>-2.923</c:v>
                </c:pt>
                <c:pt idx="557">
                  <c:v>-4.119</c:v>
                </c:pt>
                <c:pt idx="558">
                  <c:v>-0.894</c:v>
                </c:pt>
                <c:pt idx="559">
                  <c:v>-1.2</c:v>
                </c:pt>
                <c:pt idx="560">
                  <c:v>-1.2</c:v>
                </c:pt>
                <c:pt idx="561">
                  <c:v>-3.548</c:v>
                </c:pt>
                <c:pt idx="562">
                  <c:v>-0.348</c:v>
                </c:pt>
                <c:pt idx="563">
                  <c:v>-0.568</c:v>
                </c:pt>
                <c:pt idx="564">
                  <c:v>-3.287</c:v>
                </c:pt>
                <c:pt idx="565">
                  <c:v>-0.16</c:v>
                </c:pt>
                <c:pt idx="566">
                  <c:v>-4.373</c:v>
                </c:pt>
                <c:pt idx="567">
                  <c:v>-1.2</c:v>
                </c:pt>
                <c:pt idx="568">
                  <c:v>-3.929</c:v>
                </c:pt>
                <c:pt idx="569">
                  <c:v>-2.089</c:v>
                </c:pt>
                <c:pt idx="570">
                  <c:v>-3.612</c:v>
                </c:pt>
                <c:pt idx="571">
                  <c:v>-2.743</c:v>
                </c:pt>
                <c:pt idx="572">
                  <c:v>-4.246</c:v>
                </c:pt>
                <c:pt idx="573">
                  <c:v>-1.5</c:v>
                </c:pt>
                <c:pt idx="574">
                  <c:v>-4.246</c:v>
                </c:pt>
                <c:pt idx="575">
                  <c:v>-2.623</c:v>
                </c:pt>
                <c:pt idx="576">
                  <c:v>-0.138</c:v>
                </c:pt>
                <c:pt idx="577">
                  <c:v>-3.739</c:v>
                </c:pt>
                <c:pt idx="578">
                  <c:v>-1.249</c:v>
                </c:pt>
                <c:pt idx="579">
                  <c:v>-0.001</c:v>
                </c:pt>
                <c:pt idx="580">
                  <c:v>-3.105</c:v>
                </c:pt>
                <c:pt idx="581">
                  <c:v>-1.009</c:v>
                </c:pt>
                <c:pt idx="582">
                  <c:v>-1.918</c:v>
                </c:pt>
                <c:pt idx="583">
                  <c:v>-2.148</c:v>
                </c:pt>
                <c:pt idx="584">
                  <c:v>-2.74</c:v>
                </c:pt>
                <c:pt idx="585">
                  <c:v>-0.916</c:v>
                </c:pt>
                <c:pt idx="586">
                  <c:v>-2.743</c:v>
                </c:pt>
                <c:pt idx="587">
                  <c:v>-2.384</c:v>
                </c:pt>
                <c:pt idx="588">
                  <c:v>-2.628</c:v>
                </c:pt>
                <c:pt idx="589">
                  <c:v>-1.397</c:v>
                </c:pt>
                <c:pt idx="590">
                  <c:v>-0.977</c:v>
                </c:pt>
                <c:pt idx="591">
                  <c:v>-2.242</c:v>
                </c:pt>
                <c:pt idx="592">
                  <c:v>-0.184</c:v>
                </c:pt>
                <c:pt idx="593">
                  <c:v>-2.923</c:v>
                </c:pt>
                <c:pt idx="594">
                  <c:v>-1.855</c:v>
                </c:pt>
                <c:pt idx="595">
                  <c:v>-1.797</c:v>
                </c:pt>
                <c:pt idx="596">
                  <c:v>-0.504</c:v>
                </c:pt>
                <c:pt idx="597">
                  <c:v>-0.289</c:v>
                </c:pt>
                <c:pt idx="598">
                  <c:v>-1.009</c:v>
                </c:pt>
                <c:pt idx="599">
                  <c:v>-2.325</c:v>
                </c:pt>
                <c:pt idx="600">
                  <c:v>-1.2</c:v>
                </c:pt>
                <c:pt idx="601">
                  <c:v>-2.407</c:v>
                </c:pt>
                <c:pt idx="602">
                  <c:v>-1.624</c:v>
                </c:pt>
                <c:pt idx="603">
                  <c:v>-2.325</c:v>
                </c:pt>
                <c:pt idx="604">
                  <c:v>1.419</c:v>
                </c:pt>
                <c:pt idx="605">
                  <c:v>-2.471</c:v>
                </c:pt>
                <c:pt idx="606">
                  <c:v>-0.341</c:v>
                </c:pt>
                <c:pt idx="607">
                  <c:v>1.246</c:v>
                </c:pt>
                <c:pt idx="608">
                  <c:v>-3.422</c:v>
                </c:pt>
                <c:pt idx="609">
                  <c:v>-1.913</c:v>
                </c:pt>
                <c:pt idx="610">
                  <c:v>-1.682</c:v>
                </c:pt>
                <c:pt idx="611">
                  <c:v>-1.23</c:v>
                </c:pt>
                <c:pt idx="612">
                  <c:v>-2.384</c:v>
                </c:pt>
                <c:pt idx="613">
                  <c:v>-0.781</c:v>
                </c:pt>
                <c:pt idx="614">
                  <c:v>-1.913</c:v>
                </c:pt>
                <c:pt idx="615">
                  <c:v>-0.935</c:v>
                </c:pt>
                <c:pt idx="616">
                  <c:v>5.553</c:v>
                </c:pt>
                <c:pt idx="617">
                  <c:v>2.119</c:v>
                </c:pt>
                <c:pt idx="618">
                  <c:v>-1.285</c:v>
                </c:pt>
                <c:pt idx="619">
                  <c:v>-0.935</c:v>
                </c:pt>
                <c:pt idx="620">
                  <c:v>39.22</c:v>
                </c:pt>
                <c:pt idx="621">
                  <c:v>0.23</c:v>
                </c:pt>
                <c:pt idx="622">
                  <c:v>-0.056</c:v>
                </c:pt>
                <c:pt idx="623">
                  <c:v>-0.979</c:v>
                </c:pt>
                <c:pt idx="624">
                  <c:v>-1.918</c:v>
                </c:pt>
                <c:pt idx="625">
                  <c:v>-0.581</c:v>
                </c:pt>
                <c:pt idx="626">
                  <c:v>-0.034</c:v>
                </c:pt>
                <c:pt idx="627">
                  <c:v>-3.256</c:v>
                </c:pt>
                <c:pt idx="628">
                  <c:v>0.535</c:v>
                </c:pt>
                <c:pt idx="629">
                  <c:v>-0.163</c:v>
                </c:pt>
                <c:pt idx="630">
                  <c:v>-1.109</c:v>
                </c:pt>
                <c:pt idx="631">
                  <c:v>-1.283</c:v>
                </c:pt>
                <c:pt idx="632">
                  <c:v>-4.5</c:v>
                </c:pt>
                <c:pt idx="633">
                  <c:v>-2.462</c:v>
                </c:pt>
                <c:pt idx="634">
                  <c:v>1.309</c:v>
                </c:pt>
                <c:pt idx="635">
                  <c:v>2.634</c:v>
                </c:pt>
                <c:pt idx="636">
                  <c:v>0.012</c:v>
                </c:pt>
                <c:pt idx="637">
                  <c:v>0.212</c:v>
                </c:pt>
                <c:pt idx="638">
                  <c:v>0.085</c:v>
                </c:pt>
                <c:pt idx="639">
                  <c:v>-0.568</c:v>
                </c:pt>
                <c:pt idx="640">
                  <c:v>9.637999999999998</c:v>
                </c:pt>
                <c:pt idx="641">
                  <c:v>4.774</c:v>
                </c:pt>
                <c:pt idx="642">
                  <c:v>35.521</c:v>
                </c:pt>
                <c:pt idx="643">
                  <c:v>2.996</c:v>
                </c:pt>
                <c:pt idx="644">
                  <c:v>-0.023</c:v>
                </c:pt>
                <c:pt idx="645">
                  <c:v>5.686</c:v>
                </c:pt>
                <c:pt idx="646">
                  <c:v>10.73</c:v>
                </c:pt>
                <c:pt idx="647">
                  <c:v>0.161</c:v>
                </c:pt>
                <c:pt idx="648">
                  <c:v>14.209</c:v>
                </c:pt>
                <c:pt idx="649">
                  <c:v>45.129</c:v>
                </c:pt>
                <c:pt idx="650">
                  <c:v>69.021</c:v>
                </c:pt>
                <c:pt idx="651">
                  <c:v>87.013</c:v>
                </c:pt>
                <c:pt idx="652">
                  <c:v>316.728</c:v>
                </c:pt>
                <c:pt idx="653">
                  <c:v>479.914</c:v>
                </c:pt>
                <c:pt idx="654">
                  <c:v>1579.244</c:v>
                </c:pt>
                <c:pt idx="655">
                  <c:v>159.001</c:v>
                </c:pt>
                <c:pt idx="656">
                  <c:v>60.857</c:v>
                </c:pt>
                <c:pt idx="657">
                  <c:v>87.509</c:v>
                </c:pt>
                <c:pt idx="658">
                  <c:v>37.026</c:v>
                </c:pt>
                <c:pt idx="659">
                  <c:v>2.94</c:v>
                </c:pt>
                <c:pt idx="660">
                  <c:v>4.165999999999999</c:v>
                </c:pt>
                <c:pt idx="661">
                  <c:v>15.076</c:v>
                </c:pt>
                <c:pt idx="662">
                  <c:v>0.301</c:v>
                </c:pt>
                <c:pt idx="663">
                  <c:v>1.811</c:v>
                </c:pt>
                <c:pt idx="664">
                  <c:v>0.513</c:v>
                </c:pt>
                <c:pt idx="665">
                  <c:v>2.797</c:v>
                </c:pt>
                <c:pt idx="666">
                  <c:v>10.338</c:v>
                </c:pt>
                <c:pt idx="667">
                  <c:v>1.386</c:v>
                </c:pt>
                <c:pt idx="668">
                  <c:v>-0.608</c:v>
                </c:pt>
                <c:pt idx="669">
                  <c:v>1.398</c:v>
                </c:pt>
                <c:pt idx="670">
                  <c:v>-2.75</c:v>
                </c:pt>
                <c:pt idx="671">
                  <c:v>-1.034</c:v>
                </c:pt>
                <c:pt idx="672">
                  <c:v>-1.475</c:v>
                </c:pt>
                <c:pt idx="673">
                  <c:v>-0.276</c:v>
                </c:pt>
                <c:pt idx="674">
                  <c:v>-1.431</c:v>
                </c:pt>
                <c:pt idx="675">
                  <c:v>-2.2</c:v>
                </c:pt>
                <c:pt idx="676">
                  <c:v>0.347</c:v>
                </c:pt>
                <c:pt idx="677">
                  <c:v>2.487</c:v>
                </c:pt>
                <c:pt idx="678">
                  <c:v>1.742</c:v>
                </c:pt>
                <c:pt idx="679">
                  <c:v>-0.196</c:v>
                </c:pt>
                <c:pt idx="680">
                  <c:v>0.0</c:v>
                </c:pt>
                <c:pt idx="681">
                  <c:v>1.548</c:v>
                </c:pt>
                <c:pt idx="682">
                  <c:v>-3.256</c:v>
                </c:pt>
                <c:pt idx="683">
                  <c:v>-1.018</c:v>
                </c:pt>
                <c:pt idx="684">
                  <c:v>-1.283</c:v>
                </c:pt>
                <c:pt idx="685">
                  <c:v>-0.065</c:v>
                </c:pt>
                <c:pt idx="686">
                  <c:v>0.0</c:v>
                </c:pt>
                <c:pt idx="687">
                  <c:v>-0.339</c:v>
                </c:pt>
                <c:pt idx="688">
                  <c:v>-0.773</c:v>
                </c:pt>
                <c:pt idx="689">
                  <c:v>0.306</c:v>
                </c:pt>
                <c:pt idx="690">
                  <c:v>1.166</c:v>
                </c:pt>
                <c:pt idx="691">
                  <c:v>2.52</c:v>
                </c:pt>
                <c:pt idx="692">
                  <c:v>-2.099</c:v>
                </c:pt>
                <c:pt idx="693">
                  <c:v>1.928</c:v>
                </c:pt>
                <c:pt idx="694">
                  <c:v>-0.111</c:v>
                </c:pt>
                <c:pt idx="695">
                  <c:v>-2.296</c:v>
                </c:pt>
                <c:pt idx="696">
                  <c:v>-2.573</c:v>
                </c:pt>
                <c:pt idx="697">
                  <c:v>-0.182</c:v>
                </c:pt>
                <c:pt idx="698">
                  <c:v>-0.683</c:v>
                </c:pt>
                <c:pt idx="699">
                  <c:v>2.596</c:v>
                </c:pt>
                <c:pt idx="700">
                  <c:v>-0.003</c:v>
                </c:pt>
                <c:pt idx="701">
                  <c:v>-2.133</c:v>
                </c:pt>
                <c:pt idx="702">
                  <c:v>0.012</c:v>
                </c:pt>
                <c:pt idx="703">
                  <c:v>0.0</c:v>
                </c:pt>
                <c:pt idx="704">
                  <c:v>0.044</c:v>
                </c:pt>
                <c:pt idx="705">
                  <c:v>-1.999</c:v>
                </c:pt>
                <c:pt idx="706">
                  <c:v>3.777</c:v>
                </c:pt>
              </c:numCache>
            </c:numRef>
          </c:val>
          <c:smooth val="0"/>
        </c:ser>
        <c:ser>
          <c:idx val="12"/>
          <c:order val="12"/>
          <c:marker>
            <c:symbol val="none"/>
          </c:marker>
          <c:cat>
            <c:numRef>
              <c:f>Chi2DateFR!$A$1:$A$707</c:f>
              <c:numCache>
                <c:formatCode>m/d/yy</c:formatCode>
                <c:ptCount val="707"/>
                <c:pt idx="0">
                  <c:v>41743.0</c:v>
                </c:pt>
                <c:pt idx="1">
                  <c:v>41744.0</c:v>
                </c:pt>
                <c:pt idx="2">
                  <c:v>41745.0</c:v>
                </c:pt>
                <c:pt idx="3">
                  <c:v>41746.0</c:v>
                </c:pt>
                <c:pt idx="4">
                  <c:v>41747.0</c:v>
                </c:pt>
                <c:pt idx="5">
                  <c:v>41748.0</c:v>
                </c:pt>
                <c:pt idx="6">
                  <c:v>41749.0</c:v>
                </c:pt>
                <c:pt idx="7">
                  <c:v>41750.0</c:v>
                </c:pt>
                <c:pt idx="8">
                  <c:v>41751.0</c:v>
                </c:pt>
                <c:pt idx="9">
                  <c:v>41752.0</c:v>
                </c:pt>
                <c:pt idx="10">
                  <c:v>41753.0</c:v>
                </c:pt>
                <c:pt idx="11">
                  <c:v>41754.0</c:v>
                </c:pt>
                <c:pt idx="12">
                  <c:v>41755.0</c:v>
                </c:pt>
                <c:pt idx="13">
                  <c:v>41756.0</c:v>
                </c:pt>
                <c:pt idx="14">
                  <c:v>41757.0</c:v>
                </c:pt>
                <c:pt idx="15">
                  <c:v>41758.0</c:v>
                </c:pt>
                <c:pt idx="16">
                  <c:v>41759.0</c:v>
                </c:pt>
                <c:pt idx="17">
                  <c:v>41760.0</c:v>
                </c:pt>
                <c:pt idx="18">
                  <c:v>41761.0</c:v>
                </c:pt>
                <c:pt idx="19">
                  <c:v>41762.0</c:v>
                </c:pt>
                <c:pt idx="20">
                  <c:v>41763.0</c:v>
                </c:pt>
                <c:pt idx="21">
                  <c:v>41764.0</c:v>
                </c:pt>
                <c:pt idx="22">
                  <c:v>41768.0</c:v>
                </c:pt>
                <c:pt idx="23">
                  <c:v>41769.0</c:v>
                </c:pt>
                <c:pt idx="24">
                  <c:v>41770.0</c:v>
                </c:pt>
                <c:pt idx="25">
                  <c:v>41771.0</c:v>
                </c:pt>
                <c:pt idx="26">
                  <c:v>41772.0</c:v>
                </c:pt>
                <c:pt idx="27">
                  <c:v>41773.0</c:v>
                </c:pt>
                <c:pt idx="28">
                  <c:v>41774.0</c:v>
                </c:pt>
                <c:pt idx="29">
                  <c:v>41775.0</c:v>
                </c:pt>
                <c:pt idx="30">
                  <c:v>41776.0</c:v>
                </c:pt>
                <c:pt idx="31">
                  <c:v>41777.0</c:v>
                </c:pt>
                <c:pt idx="32">
                  <c:v>41778.0</c:v>
                </c:pt>
                <c:pt idx="33">
                  <c:v>41779.0</c:v>
                </c:pt>
                <c:pt idx="34">
                  <c:v>41780.0</c:v>
                </c:pt>
                <c:pt idx="35">
                  <c:v>41782.0</c:v>
                </c:pt>
                <c:pt idx="36">
                  <c:v>41783.0</c:v>
                </c:pt>
                <c:pt idx="37">
                  <c:v>41784.0</c:v>
                </c:pt>
                <c:pt idx="38">
                  <c:v>41785.0</c:v>
                </c:pt>
                <c:pt idx="39">
                  <c:v>41786.0</c:v>
                </c:pt>
                <c:pt idx="40">
                  <c:v>41787.0</c:v>
                </c:pt>
                <c:pt idx="41">
                  <c:v>41788.0</c:v>
                </c:pt>
                <c:pt idx="42">
                  <c:v>41789.0</c:v>
                </c:pt>
                <c:pt idx="43">
                  <c:v>41790.0</c:v>
                </c:pt>
                <c:pt idx="44">
                  <c:v>41791.0</c:v>
                </c:pt>
                <c:pt idx="45">
                  <c:v>41792.0</c:v>
                </c:pt>
                <c:pt idx="46">
                  <c:v>41793.0</c:v>
                </c:pt>
                <c:pt idx="47">
                  <c:v>41794.0</c:v>
                </c:pt>
                <c:pt idx="48">
                  <c:v>41795.0</c:v>
                </c:pt>
                <c:pt idx="49">
                  <c:v>41796.0</c:v>
                </c:pt>
                <c:pt idx="50">
                  <c:v>41797.0</c:v>
                </c:pt>
                <c:pt idx="51">
                  <c:v>41798.0</c:v>
                </c:pt>
                <c:pt idx="52">
                  <c:v>41799.0</c:v>
                </c:pt>
                <c:pt idx="53">
                  <c:v>41800.0</c:v>
                </c:pt>
                <c:pt idx="54">
                  <c:v>41801.0</c:v>
                </c:pt>
                <c:pt idx="55">
                  <c:v>41802.0</c:v>
                </c:pt>
                <c:pt idx="56">
                  <c:v>41803.0</c:v>
                </c:pt>
                <c:pt idx="57">
                  <c:v>41804.0</c:v>
                </c:pt>
                <c:pt idx="58">
                  <c:v>41805.0</c:v>
                </c:pt>
                <c:pt idx="59">
                  <c:v>41806.0</c:v>
                </c:pt>
                <c:pt idx="60">
                  <c:v>41807.0</c:v>
                </c:pt>
                <c:pt idx="61">
                  <c:v>41808.0</c:v>
                </c:pt>
                <c:pt idx="62">
                  <c:v>41809.0</c:v>
                </c:pt>
                <c:pt idx="63">
                  <c:v>41810.0</c:v>
                </c:pt>
                <c:pt idx="64">
                  <c:v>41811.0</c:v>
                </c:pt>
                <c:pt idx="65">
                  <c:v>41812.0</c:v>
                </c:pt>
                <c:pt idx="66">
                  <c:v>41813.0</c:v>
                </c:pt>
                <c:pt idx="67">
                  <c:v>41814.0</c:v>
                </c:pt>
                <c:pt idx="68">
                  <c:v>41815.0</c:v>
                </c:pt>
                <c:pt idx="69">
                  <c:v>41816.0</c:v>
                </c:pt>
                <c:pt idx="70">
                  <c:v>41817.0</c:v>
                </c:pt>
                <c:pt idx="71">
                  <c:v>41818.0</c:v>
                </c:pt>
                <c:pt idx="72">
                  <c:v>41819.0</c:v>
                </c:pt>
                <c:pt idx="73">
                  <c:v>41820.0</c:v>
                </c:pt>
                <c:pt idx="74">
                  <c:v>41821.0</c:v>
                </c:pt>
                <c:pt idx="75">
                  <c:v>41822.0</c:v>
                </c:pt>
                <c:pt idx="76">
                  <c:v>41823.0</c:v>
                </c:pt>
                <c:pt idx="77">
                  <c:v>41824.0</c:v>
                </c:pt>
                <c:pt idx="78">
                  <c:v>41825.0</c:v>
                </c:pt>
                <c:pt idx="79">
                  <c:v>41826.0</c:v>
                </c:pt>
                <c:pt idx="80">
                  <c:v>41827.0</c:v>
                </c:pt>
                <c:pt idx="81">
                  <c:v>41828.0</c:v>
                </c:pt>
                <c:pt idx="82">
                  <c:v>41829.0</c:v>
                </c:pt>
                <c:pt idx="83">
                  <c:v>41830.0</c:v>
                </c:pt>
                <c:pt idx="84">
                  <c:v>41831.0</c:v>
                </c:pt>
                <c:pt idx="85">
                  <c:v>41832.0</c:v>
                </c:pt>
                <c:pt idx="86">
                  <c:v>41833.0</c:v>
                </c:pt>
                <c:pt idx="87">
                  <c:v>41834.0</c:v>
                </c:pt>
                <c:pt idx="88">
                  <c:v>41835.0</c:v>
                </c:pt>
                <c:pt idx="89">
                  <c:v>41836.0</c:v>
                </c:pt>
                <c:pt idx="90">
                  <c:v>41837.0</c:v>
                </c:pt>
                <c:pt idx="91">
                  <c:v>41838.0</c:v>
                </c:pt>
                <c:pt idx="92">
                  <c:v>41839.0</c:v>
                </c:pt>
                <c:pt idx="93">
                  <c:v>41840.0</c:v>
                </c:pt>
                <c:pt idx="94">
                  <c:v>41841.0</c:v>
                </c:pt>
                <c:pt idx="95">
                  <c:v>41843.0</c:v>
                </c:pt>
                <c:pt idx="96">
                  <c:v>41844.0</c:v>
                </c:pt>
                <c:pt idx="97">
                  <c:v>41845.0</c:v>
                </c:pt>
                <c:pt idx="98">
                  <c:v>41846.0</c:v>
                </c:pt>
                <c:pt idx="99">
                  <c:v>41847.0</c:v>
                </c:pt>
                <c:pt idx="100">
                  <c:v>41848.0</c:v>
                </c:pt>
                <c:pt idx="101">
                  <c:v>41849.0</c:v>
                </c:pt>
                <c:pt idx="102">
                  <c:v>41850.0</c:v>
                </c:pt>
                <c:pt idx="103">
                  <c:v>41851.0</c:v>
                </c:pt>
                <c:pt idx="104">
                  <c:v>41852.0</c:v>
                </c:pt>
                <c:pt idx="105">
                  <c:v>41853.0</c:v>
                </c:pt>
                <c:pt idx="106">
                  <c:v>41854.0</c:v>
                </c:pt>
                <c:pt idx="107">
                  <c:v>41855.0</c:v>
                </c:pt>
                <c:pt idx="108">
                  <c:v>41856.0</c:v>
                </c:pt>
                <c:pt idx="109">
                  <c:v>41857.0</c:v>
                </c:pt>
                <c:pt idx="110">
                  <c:v>41858.0</c:v>
                </c:pt>
                <c:pt idx="111">
                  <c:v>41859.0</c:v>
                </c:pt>
                <c:pt idx="112">
                  <c:v>41860.0</c:v>
                </c:pt>
                <c:pt idx="113">
                  <c:v>41861.0</c:v>
                </c:pt>
                <c:pt idx="114">
                  <c:v>41862.0</c:v>
                </c:pt>
                <c:pt idx="115">
                  <c:v>41863.0</c:v>
                </c:pt>
                <c:pt idx="116">
                  <c:v>41864.0</c:v>
                </c:pt>
                <c:pt idx="117">
                  <c:v>41865.0</c:v>
                </c:pt>
                <c:pt idx="118">
                  <c:v>41866.0</c:v>
                </c:pt>
                <c:pt idx="119">
                  <c:v>41867.0</c:v>
                </c:pt>
                <c:pt idx="120">
                  <c:v>41868.0</c:v>
                </c:pt>
                <c:pt idx="121">
                  <c:v>41869.0</c:v>
                </c:pt>
                <c:pt idx="122">
                  <c:v>41870.0</c:v>
                </c:pt>
                <c:pt idx="123">
                  <c:v>41871.0</c:v>
                </c:pt>
                <c:pt idx="124">
                  <c:v>41872.0</c:v>
                </c:pt>
                <c:pt idx="125">
                  <c:v>41873.0</c:v>
                </c:pt>
                <c:pt idx="126">
                  <c:v>41874.0</c:v>
                </c:pt>
                <c:pt idx="127">
                  <c:v>41875.0</c:v>
                </c:pt>
                <c:pt idx="128">
                  <c:v>41876.0</c:v>
                </c:pt>
                <c:pt idx="129">
                  <c:v>41877.0</c:v>
                </c:pt>
                <c:pt idx="130">
                  <c:v>41878.0</c:v>
                </c:pt>
                <c:pt idx="131">
                  <c:v>41879.0</c:v>
                </c:pt>
                <c:pt idx="132">
                  <c:v>41880.0</c:v>
                </c:pt>
                <c:pt idx="133">
                  <c:v>41881.0</c:v>
                </c:pt>
                <c:pt idx="134">
                  <c:v>41882.0</c:v>
                </c:pt>
                <c:pt idx="135">
                  <c:v>41883.0</c:v>
                </c:pt>
                <c:pt idx="136">
                  <c:v>41884.0</c:v>
                </c:pt>
                <c:pt idx="137">
                  <c:v>41885.0</c:v>
                </c:pt>
                <c:pt idx="138">
                  <c:v>41886.0</c:v>
                </c:pt>
                <c:pt idx="139">
                  <c:v>41887.0</c:v>
                </c:pt>
                <c:pt idx="140">
                  <c:v>41888.0</c:v>
                </c:pt>
                <c:pt idx="141">
                  <c:v>41889.0</c:v>
                </c:pt>
                <c:pt idx="142">
                  <c:v>41890.0</c:v>
                </c:pt>
                <c:pt idx="143">
                  <c:v>41891.0</c:v>
                </c:pt>
                <c:pt idx="144">
                  <c:v>41892.0</c:v>
                </c:pt>
                <c:pt idx="145">
                  <c:v>41893.0</c:v>
                </c:pt>
                <c:pt idx="146">
                  <c:v>41894.0</c:v>
                </c:pt>
                <c:pt idx="147">
                  <c:v>41895.0</c:v>
                </c:pt>
                <c:pt idx="148">
                  <c:v>41896.0</c:v>
                </c:pt>
                <c:pt idx="149">
                  <c:v>41897.0</c:v>
                </c:pt>
                <c:pt idx="150">
                  <c:v>41898.0</c:v>
                </c:pt>
                <c:pt idx="151">
                  <c:v>41899.0</c:v>
                </c:pt>
                <c:pt idx="152">
                  <c:v>41900.0</c:v>
                </c:pt>
                <c:pt idx="153">
                  <c:v>41901.0</c:v>
                </c:pt>
                <c:pt idx="154">
                  <c:v>41902.0</c:v>
                </c:pt>
                <c:pt idx="155">
                  <c:v>41903.0</c:v>
                </c:pt>
                <c:pt idx="156">
                  <c:v>41904.0</c:v>
                </c:pt>
                <c:pt idx="157">
                  <c:v>41905.0</c:v>
                </c:pt>
                <c:pt idx="158">
                  <c:v>41906.0</c:v>
                </c:pt>
                <c:pt idx="159">
                  <c:v>41907.0</c:v>
                </c:pt>
                <c:pt idx="160">
                  <c:v>41908.0</c:v>
                </c:pt>
                <c:pt idx="161">
                  <c:v>41909.0</c:v>
                </c:pt>
                <c:pt idx="162">
                  <c:v>41910.0</c:v>
                </c:pt>
                <c:pt idx="163">
                  <c:v>41911.0</c:v>
                </c:pt>
                <c:pt idx="164">
                  <c:v>41912.0</c:v>
                </c:pt>
                <c:pt idx="165">
                  <c:v>41913.0</c:v>
                </c:pt>
                <c:pt idx="166">
                  <c:v>41914.0</c:v>
                </c:pt>
                <c:pt idx="167">
                  <c:v>41915.0</c:v>
                </c:pt>
                <c:pt idx="168">
                  <c:v>41916.0</c:v>
                </c:pt>
                <c:pt idx="169">
                  <c:v>41917.0</c:v>
                </c:pt>
                <c:pt idx="170">
                  <c:v>41918.0</c:v>
                </c:pt>
                <c:pt idx="171">
                  <c:v>41919.0</c:v>
                </c:pt>
                <c:pt idx="172">
                  <c:v>41920.0</c:v>
                </c:pt>
                <c:pt idx="173">
                  <c:v>41921.0</c:v>
                </c:pt>
                <c:pt idx="174">
                  <c:v>41922.0</c:v>
                </c:pt>
                <c:pt idx="175">
                  <c:v>41923.0</c:v>
                </c:pt>
                <c:pt idx="176">
                  <c:v>41924.0</c:v>
                </c:pt>
                <c:pt idx="177">
                  <c:v>41925.0</c:v>
                </c:pt>
                <c:pt idx="178">
                  <c:v>41926.0</c:v>
                </c:pt>
                <c:pt idx="179">
                  <c:v>41927.0</c:v>
                </c:pt>
                <c:pt idx="180">
                  <c:v>41928.0</c:v>
                </c:pt>
                <c:pt idx="181">
                  <c:v>41929.0</c:v>
                </c:pt>
                <c:pt idx="182">
                  <c:v>41930.0</c:v>
                </c:pt>
                <c:pt idx="183">
                  <c:v>41931.0</c:v>
                </c:pt>
                <c:pt idx="184">
                  <c:v>41932.0</c:v>
                </c:pt>
                <c:pt idx="185">
                  <c:v>41933.0</c:v>
                </c:pt>
                <c:pt idx="186">
                  <c:v>41934.0</c:v>
                </c:pt>
                <c:pt idx="187">
                  <c:v>41935.0</c:v>
                </c:pt>
                <c:pt idx="188">
                  <c:v>41936.0</c:v>
                </c:pt>
                <c:pt idx="189">
                  <c:v>41937.0</c:v>
                </c:pt>
                <c:pt idx="190">
                  <c:v>41938.0</c:v>
                </c:pt>
                <c:pt idx="191">
                  <c:v>41939.0</c:v>
                </c:pt>
                <c:pt idx="192">
                  <c:v>41940.0</c:v>
                </c:pt>
                <c:pt idx="193">
                  <c:v>41941.0</c:v>
                </c:pt>
                <c:pt idx="194">
                  <c:v>41942.0</c:v>
                </c:pt>
                <c:pt idx="195">
                  <c:v>41943.0</c:v>
                </c:pt>
                <c:pt idx="196">
                  <c:v>41944.0</c:v>
                </c:pt>
                <c:pt idx="197">
                  <c:v>41945.0</c:v>
                </c:pt>
                <c:pt idx="198">
                  <c:v>41946.0</c:v>
                </c:pt>
                <c:pt idx="199">
                  <c:v>41947.0</c:v>
                </c:pt>
                <c:pt idx="200">
                  <c:v>41948.0</c:v>
                </c:pt>
                <c:pt idx="201">
                  <c:v>41949.0</c:v>
                </c:pt>
                <c:pt idx="202">
                  <c:v>41950.0</c:v>
                </c:pt>
                <c:pt idx="203">
                  <c:v>41951.0</c:v>
                </c:pt>
                <c:pt idx="204">
                  <c:v>41952.0</c:v>
                </c:pt>
                <c:pt idx="205">
                  <c:v>41953.0</c:v>
                </c:pt>
                <c:pt idx="206">
                  <c:v>41954.0</c:v>
                </c:pt>
                <c:pt idx="207">
                  <c:v>41955.0</c:v>
                </c:pt>
                <c:pt idx="208">
                  <c:v>41956.0</c:v>
                </c:pt>
                <c:pt idx="209">
                  <c:v>41957.0</c:v>
                </c:pt>
                <c:pt idx="210">
                  <c:v>41958.0</c:v>
                </c:pt>
                <c:pt idx="211">
                  <c:v>41959.0</c:v>
                </c:pt>
                <c:pt idx="212">
                  <c:v>41960.0</c:v>
                </c:pt>
                <c:pt idx="213">
                  <c:v>41961.0</c:v>
                </c:pt>
                <c:pt idx="214">
                  <c:v>41962.0</c:v>
                </c:pt>
                <c:pt idx="215">
                  <c:v>41969.0</c:v>
                </c:pt>
                <c:pt idx="216">
                  <c:v>41970.0</c:v>
                </c:pt>
                <c:pt idx="217">
                  <c:v>41971.0</c:v>
                </c:pt>
                <c:pt idx="218">
                  <c:v>41972.0</c:v>
                </c:pt>
                <c:pt idx="219">
                  <c:v>41973.0</c:v>
                </c:pt>
                <c:pt idx="220">
                  <c:v>41974.0</c:v>
                </c:pt>
                <c:pt idx="221">
                  <c:v>41975.0</c:v>
                </c:pt>
                <c:pt idx="222">
                  <c:v>41976.0</c:v>
                </c:pt>
                <c:pt idx="223">
                  <c:v>41977.0</c:v>
                </c:pt>
                <c:pt idx="224">
                  <c:v>41978.0</c:v>
                </c:pt>
                <c:pt idx="225">
                  <c:v>41979.0</c:v>
                </c:pt>
                <c:pt idx="226">
                  <c:v>41980.0</c:v>
                </c:pt>
                <c:pt idx="227">
                  <c:v>41981.0</c:v>
                </c:pt>
                <c:pt idx="228">
                  <c:v>41982.0</c:v>
                </c:pt>
                <c:pt idx="229">
                  <c:v>41983.0</c:v>
                </c:pt>
                <c:pt idx="230">
                  <c:v>41984.0</c:v>
                </c:pt>
                <c:pt idx="231">
                  <c:v>41986.0</c:v>
                </c:pt>
                <c:pt idx="232">
                  <c:v>41987.0</c:v>
                </c:pt>
                <c:pt idx="233">
                  <c:v>41988.0</c:v>
                </c:pt>
                <c:pt idx="234">
                  <c:v>41989.0</c:v>
                </c:pt>
                <c:pt idx="235">
                  <c:v>41990.0</c:v>
                </c:pt>
                <c:pt idx="236">
                  <c:v>41991.0</c:v>
                </c:pt>
                <c:pt idx="237">
                  <c:v>41992.0</c:v>
                </c:pt>
                <c:pt idx="238">
                  <c:v>41993.0</c:v>
                </c:pt>
                <c:pt idx="239">
                  <c:v>41994.0</c:v>
                </c:pt>
                <c:pt idx="240">
                  <c:v>41995.0</c:v>
                </c:pt>
                <c:pt idx="241">
                  <c:v>41996.0</c:v>
                </c:pt>
                <c:pt idx="242">
                  <c:v>41997.0</c:v>
                </c:pt>
                <c:pt idx="243">
                  <c:v>41998.0</c:v>
                </c:pt>
                <c:pt idx="244">
                  <c:v>41999.0</c:v>
                </c:pt>
                <c:pt idx="245">
                  <c:v>42000.0</c:v>
                </c:pt>
                <c:pt idx="246">
                  <c:v>42001.0</c:v>
                </c:pt>
                <c:pt idx="247">
                  <c:v>42002.0</c:v>
                </c:pt>
                <c:pt idx="248">
                  <c:v>42003.0</c:v>
                </c:pt>
                <c:pt idx="249">
                  <c:v>42004.0</c:v>
                </c:pt>
                <c:pt idx="250">
                  <c:v>42005.0</c:v>
                </c:pt>
                <c:pt idx="251">
                  <c:v>42006.0</c:v>
                </c:pt>
                <c:pt idx="252">
                  <c:v>42007.0</c:v>
                </c:pt>
                <c:pt idx="253">
                  <c:v>42008.0</c:v>
                </c:pt>
                <c:pt idx="254">
                  <c:v>42009.0</c:v>
                </c:pt>
                <c:pt idx="255">
                  <c:v>42010.0</c:v>
                </c:pt>
                <c:pt idx="256">
                  <c:v>42011.0</c:v>
                </c:pt>
                <c:pt idx="257">
                  <c:v>42012.0</c:v>
                </c:pt>
                <c:pt idx="258">
                  <c:v>42013.0</c:v>
                </c:pt>
                <c:pt idx="259">
                  <c:v>42014.0</c:v>
                </c:pt>
                <c:pt idx="260">
                  <c:v>42015.0</c:v>
                </c:pt>
                <c:pt idx="261">
                  <c:v>42016.0</c:v>
                </c:pt>
                <c:pt idx="262">
                  <c:v>42017.0</c:v>
                </c:pt>
                <c:pt idx="263">
                  <c:v>42018.0</c:v>
                </c:pt>
                <c:pt idx="264">
                  <c:v>42019.0</c:v>
                </c:pt>
                <c:pt idx="265">
                  <c:v>42020.0</c:v>
                </c:pt>
                <c:pt idx="266">
                  <c:v>42021.0</c:v>
                </c:pt>
                <c:pt idx="267">
                  <c:v>42022.0</c:v>
                </c:pt>
                <c:pt idx="268">
                  <c:v>42023.0</c:v>
                </c:pt>
                <c:pt idx="269">
                  <c:v>42024.0</c:v>
                </c:pt>
                <c:pt idx="270">
                  <c:v>42025.0</c:v>
                </c:pt>
                <c:pt idx="271">
                  <c:v>42026.0</c:v>
                </c:pt>
                <c:pt idx="272">
                  <c:v>42027.0</c:v>
                </c:pt>
                <c:pt idx="273">
                  <c:v>42028.0</c:v>
                </c:pt>
                <c:pt idx="274">
                  <c:v>42029.0</c:v>
                </c:pt>
                <c:pt idx="275">
                  <c:v>42030.0</c:v>
                </c:pt>
                <c:pt idx="276">
                  <c:v>42031.0</c:v>
                </c:pt>
                <c:pt idx="277">
                  <c:v>42032.0</c:v>
                </c:pt>
                <c:pt idx="278">
                  <c:v>42033.0</c:v>
                </c:pt>
                <c:pt idx="279">
                  <c:v>42034.0</c:v>
                </c:pt>
                <c:pt idx="280">
                  <c:v>42035.0</c:v>
                </c:pt>
                <c:pt idx="281">
                  <c:v>42036.0</c:v>
                </c:pt>
                <c:pt idx="282">
                  <c:v>42037.0</c:v>
                </c:pt>
                <c:pt idx="283">
                  <c:v>42038.0</c:v>
                </c:pt>
                <c:pt idx="284">
                  <c:v>42039.0</c:v>
                </c:pt>
                <c:pt idx="285">
                  <c:v>42040.0</c:v>
                </c:pt>
                <c:pt idx="286">
                  <c:v>42041.0</c:v>
                </c:pt>
                <c:pt idx="287">
                  <c:v>42042.0</c:v>
                </c:pt>
                <c:pt idx="288">
                  <c:v>42043.0</c:v>
                </c:pt>
                <c:pt idx="289">
                  <c:v>42044.0</c:v>
                </c:pt>
                <c:pt idx="290">
                  <c:v>42045.0</c:v>
                </c:pt>
                <c:pt idx="291">
                  <c:v>42046.0</c:v>
                </c:pt>
                <c:pt idx="292">
                  <c:v>42047.0</c:v>
                </c:pt>
                <c:pt idx="293">
                  <c:v>42048.0</c:v>
                </c:pt>
                <c:pt idx="294">
                  <c:v>42049.0</c:v>
                </c:pt>
                <c:pt idx="295">
                  <c:v>42050.0</c:v>
                </c:pt>
                <c:pt idx="296">
                  <c:v>42051.0</c:v>
                </c:pt>
                <c:pt idx="297">
                  <c:v>42052.0</c:v>
                </c:pt>
                <c:pt idx="298">
                  <c:v>42053.0</c:v>
                </c:pt>
                <c:pt idx="299">
                  <c:v>42054.0</c:v>
                </c:pt>
                <c:pt idx="300">
                  <c:v>42055.0</c:v>
                </c:pt>
                <c:pt idx="301">
                  <c:v>42056.0</c:v>
                </c:pt>
                <c:pt idx="302">
                  <c:v>42057.0</c:v>
                </c:pt>
                <c:pt idx="303">
                  <c:v>42058.0</c:v>
                </c:pt>
                <c:pt idx="304">
                  <c:v>42059.0</c:v>
                </c:pt>
                <c:pt idx="305">
                  <c:v>42060.0</c:v>
                </c:pt>
                <c:pt idx="306">
                  <c:v>42061.0</c:v>
                </c:pt>
                <c:pt idx="307">
                  <c:v>42062.0</c:v>
                </c:pt>
                <c:pt idx="308">
                  <c:v>42063.0</c:v>
                </c:pt>
                <c:pt idx="309">
                  <c:v>42064.0</c:v>
                </c:pt>
                <c:pt idx="310">
                  <c:v>42065.0</c:v>
                </c:pt>
                <c:pt idx="311">
                  <c:v>42066.0</c:v>
                </c:pt>
                <c:pt idx="312">
                  <c:v>42067.0</c:v>
                </c:pt>
                <c:pt idx="313">
                  <c:v>42068.0</c:v>
                </c:pt>
                <c:pt idx="314">
                  <c:v>42069.0</c:v>
                </c:pt>
                <c:pt idx="315">
                  <c:v>42070.0</c:v>
                </c:pt>
                <c:pt idx="316">
                  <c:v>42071.0</c:v>
                </c:pt>
                <c:pt idx="317">
                  <c:v>42072.0</c:v>
                </c:pt>
                <c:pt idx="318">
                  <c:v>42073.0</c:v>
                </c:pt>
                <c:pt idx="319">
                  <c:v>42074.0</c:v>
                </c:pt>
                <c:pt idx="320">
                  <c:v>42075.0</c:v>
                </c:pt>
                <c:pt idx="321">
                  <c:v>42076.0</c:v>
                </c:pt>
                <c:pt idx="322">
                  <c:v>42077.0</c:v>
                </c:pt>
                <c:pt idx="323">
                  <c:v>42078.0</c:v>
                </c:pt>
                <c:pt idx="324">
                  <c:v>42079.0</c:v>
                </c:pt>
                <c:pt idx="325">
                  <c:v>42080.0</c:v>
                </c:pt>
                <c:pt idx="326">
                  <c:v>42081.0</c:v>
                </c:pt>
                <c:pt idx="327">
                  <c:v>42082.0</c:v>
                </c:pt>
                <c:pt idx="328">
                  <c:v>42083.0</c:v>
                </c:pt>
                <c:pt idx="329">
                  <c:v>42084.0</c:v>
                </c:pt>
                <c:pt idx="330">
                  <c:v>42085.0</c:v>
                </c:pt>
                <c:pt idx="331">
                  <c:v>42086.0</c:v>
                </c:pt>
                <c:pt idx="332">
                  <c:v>42087.0</c:v>
                </c:pt>
                <c:pt idx="333">
                  <c:v>42088.0</c:v>
                </c:pt>
                <c:pt idx="334">
                  <c:v>42089.0</c:v>
                </c:pt>
                <c:pt idx="335">
                  <c:v>42090.0</c:v>
                </c:pt>
                <c:pt idx="336">
                  <c:v>42091.0</c:v>
                </c:pt>
                <c:pt idx="337">
                  <c:v>42092.0</c:v>
                </c:pt>
                <c:pt idx="338">
                  <c:v>42093.0</c:v>
                </c:pt>
                <c:pt idx="339">
                  <c:v>42094.0</c:v>
                </c:pt>
                <c:pt idx="340">
                  <c:v>42095.0</c:v>
                </c:pt>
                <c:pt idx="341">
                  <c:v>42096.0</c:v>
                </c:pt>
                <c:pt idx="342">
                  <c:v>42097.0</c:v>
                </c:pt>
                <c:pt idx="343">
                  <c:v>42098.0</c:v>
                </c:pt>
                <c:pt idx="344">
                  <c:v>42099.0</c:v>
                </c:pt>
                <c:pt idx="345">
                  <c:v>42100.0</c:v>
                </c:pt>
                <c:pt idx="346">
                  <c:v>42101.0</c:v>
                </c:pt>
                <c:pt idx="347">
                  <c:v>42102.0</c:v>
                </c:pt>
                <c:pt idx="348">
                  <c:v>42103.0</c:v>
                </c:pt>
                <c:pt idx="349">
                  <c:v>42104.0</c:v>
                </c:pt>
                <c:pt idx="350">
                  <c:v>42105.0</c:v>
                </c:pt>
                <c:pt idx="351">
                  <c:v>42106.0</c:v>
                </c:pt>
                <c:pt idx="352">
                  <c:v>42107.0</c:v>
                </c:pt>
                <c:pt idx="353">
                  <c:v>42108.0</c:v>
                </c:pt>
                <c:pt idx="354">
                  <c:v>42109.0</c:v>
                </c:pt>
                <c:pt idx="355">
                  <c:v>42116.0</c:v>
                </c:pt>
                <c:pt idx="356">
                  <c:v>42117.0</c:v>
                </c:pt>
                <c:pt idx="357">
                  <c:v>42118.0</c:v>
                </c:pt>
                <c:pt idx="358">
                  <c:v>42119.0</c:v>
                </c:pt>
                <c:pt idx="359">
                  <c:v>42120.0</c:v>
                </c:pt>
                <c:pt idx="360">
                  <c:v>42121.0</c:v>
                </c:pt>
                <c:pt idx="361">
                  <c:v>42122.0</c:v>
                </c:pt>
                <c:pt idx="362">
                  <c:v>42123.0</c:v>
                </c:pt>
                <c:pt idx="363">
                  <c:v>42124.0</c:v>
                </c:pt>
                <c:pt idx="364">
                  <c:v>42125.0</c:v>
                </c:pt>
                <c:pt idx="365">
                  <c:v>42126.0</c:v>
                </c:pt>
                <c:pt idx="366">
                  <c:v>42127.0</c:v>
                </c:pt>
                <c:pt idx="367">
                  <c:v>42128.0</c:v>
                </c:pt>
                <c:pt idx="368">
                  <c:v>42129.0</c:v>
                </c:pt>
                <c:pt idx="369">
                  <c:v>42130.0</c:v>
                </c:pt>
                <c:pt idx="370">
                  <c:v>42131.0</c:v>
                </c:pt>
                <c:pt idx="371">
                  <c:v>42132.0</c:v>
                </c:pt>
                <c:pt idx="372">
                  <c:v>42133.0</c:v>
                </c:pt>
                <c:pt idx="373">
                  <c:v>42134.0</c:v>
                </c:pt>
                <c:pt idx="374">
                  <c:v>42135.0</c:v>
                </c:pt>
                <c:pt idx="375">
                  <c:v>42136.0</c:v>
                </c:pt>
                <c:pt idx="376">
                  <c:v>42137.0</c:v>
                </c:pt>
                <c:pt idx="377">
                  <c:v>42138.0</c:v>
                </c:pt>
                <c:pt idx="378">
                  <c:v>42139.0</c:v>
                </c:pt>
                <c:pt idx="379">
                  <c:v>42140.0</c:v>
                </c:pt>
                <c:pt idx="380">
                  <c:v>42141.0</c:v>
                </c:pt>
                <c:pt idx="381">
                  <c:v>42142.0</c:v>
                </c:pt>
                <c:pt idx="382">
                  <c:v>42143.0</c:v>
                </c:pt>
                <c:pt idx="383">
                  <c:v>42144.0</c:v>
                </c:pt>
                <c:pt idx="384">
                  <c:v>42145.0</c:v>
                </c:pt>
                <c:pt idx="385">
                  <c:v>42146.0</c:v>
                </c:pt>
                <c:pt idx="386">
                  <c:v>42147.0</c:v>
                </c:pt>
                <c:pt idx="387">
                  <c:v>42148.0</c:v>
                </c:pt>
                <c:pt idx="388">
                  <c:v>42149.0</c:v>
                </c:pt>
                <c:pt idx="389">
                  <c:v>42150.0</c:v>
                </c:pt>
                <c:pt idx="390">
                  <c:v>42151.0</c:v>
                </c:pt>
                <c:pt idx="391">
                  <c:v>42152.0</c:v>
                </c:pt>
                <c:pt idx="392">
                  <c:v>42153.0</c:v>
                </c:pt>
                <c:pt idx="393">
                  <c:v>42154.0</c:v>
                </c:pt>
                <c:pt idx="394">
                  <c:v>42155.0</c:v>
                </c:pt>
                <c:pt idx="395">
                  <c:v>42156.0</c:v>
                </c:pt>
                <c:pt idx="396">
                  <c:v>42157.0</c:v>
                </c:pt>
                <c:pt idx="397">
                  <c:v>42158.0</c:v>
                </c:pt>
                <c:pt idx="398">
                  <c:v>42159.0</c:v>
                </c:pt>
                <c:pt idx="399">
                  <c:v>42160.0</c:v>
                </c:pt>
                <c:pt idx="400">
                  <c:v>42161.0</c:v>
                </c:pt>
                <c:pt idx="401">
                  <c:v>42162.0</c:v>
                </c:pt>
                <c:pt idx="402">
                  <c:v>42163.0</c:v>
                </c:pt>
                <c:pt idx="403">
                  <c:v>42164.0</c:v>
                </c:pt>
                <c:pt idx="404">
                  <c:v>42165.0</c:v>
                </c:pt>
                <c:pt idx="405">
                  <c:v>42167.0</c:v>
                </c:pt>
                <c:pt idx="406">
                  <c:v>42168.0</c:v>
                </c:pt>
                <c:pt idx="407">
                  <c:v>42169.0</c:v>
                </c:pt>
                <c:pt idx="408">
                  <c:v>42170.0</c:v>
                </c:pt>
                <c:pt idx="409">
                  <c:v>42171.0</c:v>
                </c:pt>
                <c:pt idx="410">
                  <c:v>42172.0</c:v>
                </c:pt>
                <c:pt idx="411">
                  <c:v>42173.0</c:v>
                </c:pt>
                <c:pt idx="412">
                  <c:v>42174.0</c:v>
                </c:pt>
                <c:pt idx="413">
                  <c:v>42175.0</c:v>
                </c:pt>
                <c:pt idx="414">
                  <c:v>42176.0</c:v>
                </c:pt>
                <c:pt idx="415">
                  <c:v>42177.0</c:v>
                </c:pt>
                <c:pt idx="416">
                  <c:v>42178.0</c:v>
                </c:pt>
                <c:pt idx="417">
                  <c:v>42179.0</c:v>
                </c:pt>
                <c:pt idx="418">
                  <c:v>42180.0</c:v>
                </c:pt>
                <c:pt idx="419">
                  <c:v>42181.0</c:v>
                </c:pt>
                <c:pt idx="420">
                  <c:v>42182.0</c:v>
                </c:pt>
                <c:pt idx="421">
                  <c:v>42183.0</c:v>
                </c:pt>
                <c:pt idx="422">
                  <c:v>42184.0</c:v>
                </c:pt>
                <c:pt idx="423">
                  <c:v>42185.0</c:v>
                </c:pt>
                <c:pt idx="424">
                  <c:v>42187.0</c:v>
                </c:pt>
                <c:pt idx="425">
                  <c:v>42188.0</c:v>
                </c:pt>
                <c:pt idx="426">
                  <c:v>42189.0</c:v>
                </c:pt>
                <c:pt idx="427">
                  <c:v>42190.0</c:v>
                </c:pt>
                <c:pt idx="428">
                  <c:v>42191.0</c:v>
                </c:pt>
                <c:pt idx="429">
                  <c:v>42192.0</c:v>
                </c:pt>
                <c:pt idx="430">
                  <c:v>42193.0</c:v>
                </c:pt>
                <c:pt idx="431">
                  <c:v>42194.0</c:v>
                </c:pt>
                <c:pt idx="432">
                  <c:v>42195.0</c:v>
                </c:pt>
                <c:pt idx="433">
                  <c:v>42196.0</c:v>
                </c:pt>
                <c:pt idx="434">
                  <c:v>42197.0</c:v>
                </c:pt>
                <c:pt idx="435">
                  <c:v>42198.0</c:v>
                </c:pt>
                <c:pt idx="436">
                  <c:v>42199.0</c:v>
                </c:pt>
                <c:pt idx="437">
                  <c:v>42200.0</c:v>
                </c:pt>
                <c:pt idx="438">
                  <c:v>42201.0</c:v>
                </c:pt>
                <c:pt idx="439">
                  <c:v>42202.0</c:v>
                </c:pt>
                <c:pt idx="440">
                  <c:v>42203.0</c:v>
                </c:pt>
                <c:pt idx="441">
                  <c:v>42204.0</c:v>
                </c:pt>
                <c:pt idx="442">
                  <c:v>42205.0</c:v>
                </c:pt>
                <c:pt idx="443">
                  <c:v>42206.0</c:v>
                </c:pt>
                <c:pt idx="444">
                  <c:v>42207.0</c:v>
                </c:pt>
                <c:pt idx="445">
                  <c:v>42208.0</c:v>
                </c:pt>
                <c:pt idx="446">
                  <c:v>42209.0</c:v>
                </c:pt>
                <c:pt idx="447">
                  <c:v>42210.0</c:v>
                </c:pt>
                <c:pt idx="448">
                  <c:v>42211.0</c:v>
                </c:pt>
                <c:pt idx="449">
                  <c:v>42212.0</c:v>
                </c:pt>
                <c:pt idx="450">
                  <c:v>42213.0</c:v>
                </c:pt>
                <c:pt idx="451">
                  <c:v>42214.0</c:v>
                </c:pt>
                <c:pt idx="452">
                  <c:v>42215.0</c:v>
                </c:pt>
                <c:pt idx="453">
                  <c:v>42216.0</c:v>
                </c:pt>
                <c:pt idx="454">
                  <c:v>42217.0</c:v>
                </c:pt>
                <c:pt idx="455">
                  <c:v>42218.0</c:v>
                </c:pt>
                <c:pt idx="456">
                  <c:v>42219.0</c:v>
                </c:pt>
                <c:pt idx="457">
                  <c:v>42220.0</c:v>
                </c:pt>
                <c:pt idx="458">
                  <c:v>42221.0</c:v>
                </c:pt>
                <c:pt idx="459">
                  <c:v>42222.0</c:v>
                </c:pt>
                <c:pt idx="460">
                  <c:v>42223.0</c:v>
                </c:pt>
                <c:pt idx="461">
                  <c:v>42224.0</c:v>
                </c:pt>
                <c:pt idx="462">
                  <c:v>42225.0</c:v>
                </c:pt>
                <c:pt idx="463">
                  <c:v>42226.0</c:v>
                </c:pt>
                <c:pt idx="464">
                  <c:v>42227.0</c:v>
                </c:pt>
                <c:pt idx="465">
                  <c:v>42228.0</c:v>
                </c:pt>
                <c:pt idx="466">
                  <c:v>42229.0</c:v>
                </c:pt>
                <c:pt idx="467">
                  <c:v>42230.0</c:v>
                </c:pt>
                <c:pt idx="468">
                  <c:v>42231.0</c:v>
                </c:pt>
                <c:pt idx="469">
                  <c:v>42232.0</c:v>
                </c:pt>
                <c:pt idx="470">
                  <c:v>42233.0</c:v>
                </c:pt>
                <c:pt idx="471">
                  <c:v>42234.0</c:v>
                </c:pt>
                <c:pt idx="472">
                  <c:v>42235.0</c:v>
                </c:pt>
                <c:pt idx="473">
                  <c:v>42236.0</c:v>
                </c:pt>
                <c:pt idx="474">
                  <c:v>42237.0</c:v>
                </c:pt>
                <c:pt idx="475">
                  <c:v>42238.0</c:v>
                </c:pt>
                <c:pt idx="476">
                  <c:v>42239.0</c:v>
                </c:pt>
                <c:pt idx="477">
                  <c:v>42240.0</c:v>
                </c:pt>
                <c:pt idx="478">
                  <c:v>42241.0</c:v>
                </c:pt>
                <c:pt idx="479">
                  <c:v>42242.0</c:v>
                </c:pt>
                <c:pt idx="480">
                  <c:v>42243.0</c:v>
                </c:pt>
                <c:pt idx="481">
                  <c:v>42244.0</c:v>
                </c:pt>
                <c:pt idx="482">
                  <c:v>42245.0</c:v>
                </c:pt>
                <c:pt idx="483">
                  <c:v>42246.0</c:v>
                </c:pt>
                <c:pt idx="484">
                  <c:v>42247.0</c:v>
                </c:pt>
                <c:pt idx="485">
                  <c:v>42248.0</c:v>
                </c:pt>
                <c:pt idx="486">
                  <c:v>42249.0</c:v>
                </c:pt>
                <c:pt idx="487">
                  <c:v>42250.0</c:v>
                </c:pt>
                <c:pt idx="488">
                  <c:v>42251.0</c:v>
                </c:pt>
                <c:pt idx="489">
                  <c:v>42252.0</c:v>
                </c:pt>
                <c:pt idx="490">
                  <c:v>42253.0</c:v>
                </c:pt>
                <c:pt idx="491">
                  <c:v>42254.0</c:v>
                </c:pt>
                <c:pt idx="492">
                  <c:v>42255.0</c:v>
                </c:pt>
                <c:pt idx="493">
                  <c:v>42256.0</c:v>
                </c:pt>
                <c:pt idx="494">
                  <c:v>42260.0</c:v>
                </c:pt>
                <c:pt idx="495">
                  <c:v>42261.0</c:v>
                </c:pt>
                <c:pt idx="496">
                  <c:v>42262.0</c:v>
                </c:pt>
                <c:pt idx="497">
                  <c:v>42263.0</c:v>
                </c:pt>
                <c:pt idx="498">
                  <c:v>42264.0</c:v>
                </c:pt>
                <c:pt idx="499">
                  <c:v>42265.0</c:v>
                </c:pt>
                <c:pt idx="500">
                  <c:v>42266.0</c:v>
                </c:pt>
                <c:pt idx="501">
                  <c:v>42267.0</c:v>
                </c:pt>
                <c:pt idx="502">
                  <c:v>42268.0</c:v>
                </c:pt>
                <c:pt idx="503">
                  <c:v>42269.0</c:v>
                </c:pt>
                <c:pt idx="504">
                  <c:v>42270.0</c:v>
                </c:pt>
                <c:pt idx="505">
                  <c:v>42271.0</c:v>
                </c:pt>
                <c:pt idx="506">
                  <c:v>42272.0</c:v>
                </c:pt>
                <c:pt idx="507">
                  <c:v>42273.0</c:v>
                </c:pt>
                <c:pt idx="508">
                  <c:v>42274.0</c:v>
                </c:pt>
                <c:pt idx="509">
                  <c:v>42275.0</c:v>
                </c:pt>
                <c:pt idx="510">
                  <c:v>42276.0</c:v>
                </c:pt>
                <c:pt idx="511">
                  <c:v>42277.0</c:v>
                </c:pt>
                <c:pt idx="512">
                  <c:v>42278.0</c:v>
                </c:pt>
                <c:pt idx="513">
                  <c:v>42279.0</c:v>
                </c:pt>
                <c:pt idx="514">
                  <c:v>42280.0</c:v>
                </c:pt>
                <c:pt idx="515">
                  <c:v>42281.0</c:v>
                </c:pt>
                <c:pt idx="516">
                  <c:v>42282.0</c:v>
                </c:pt>
                <c:pt idx="517">
                  <c:v>42283.0</c:v>
                </c:pt>
                <c:pt idx="518">
                  <c:v>42284.0</c:v>
                </c:pt>
                <c:pt idx="519">
                  <c:v>42285.0</c:v>
                </c:pt>
                <c:pt idx="520">
                  <c:v>42286.0</c:v>
                </c:pt>
                <c:pt idx="521">
                  <c:v>42287.0</c:v>
                </c:pt>
                <c:pt idx="522">
                  <c:v>42288.0</c:v>
                </c:pt>
                <c:pt idx="523">
                  <c:v>42289.0</c:v>
                </c:pt>
                <c:pt idx="524">
                  <c:v>42290.0</c:v>
                </c:pt>
                <c:pt idx="525">
                  <c:v>42291.0</c:v>
                </c:pt>
                <c:pt idx="526">
                  <c:v>42293.0</c:v>
                </c:pt>
                <c:pt idx="527">
                  <c:v>42294.0</c:v>
                </c:pt>
                <c:pt idx="528">
                  <c:v>42295.0</c:v>
                </c:pt>
                <c:pt idx="529">
                  <c:v>42296.0</c:v>
                </c:pt>
                <c:pt idx="530">
                  <c:v>42297.0</c:v>
                </c:pt>
                <c:pt idx="531">
                  <c:v>42298.0</c:v>
                </c:pt>
                <c:pt idx="532">
                  <c:v>42299.0</c:v>
                </c:pt>
                <c:pt idx="533">
                  <c:v>42300.0</c:v>
                </c:pt>
                <c:pt idx="534">
                  <c:v>42301.0</c:v>
                </c:pt>
                <c:pt idx="535">
                  <c:v>42302.0</c:v>
                </c:pt>
                <c:pt idx="536">
                  <c:v>42303.0</c:v>
                </c:pt>
                <c:pt idx="537">
                  <c:v>42304.0</c:v>
                </c:pt>
                <c:pt idx="538">
                  <c:v>42305.0</c:v>
                </c:pt>
                <c:pt idx="539">
                  <c:v>42306.0</c:v>
                </c:pt>
                <c:pt idx="540">
                  <c:v>42307.0</c:v>
                </c:pt>
                <c:pt idx="541">
                  <c:v>42308.0</c:v>
                </c:pt>
                <c:pt idx="542">
                  <c:v>42309.0</c:v>
                </c:pt>
                <c:pt idx="543">
                  <c:v>42310.0</c:v>
                </c:pt>
                <c:pt idx="544">
                  <c:v>42311.0</c:v>
                </c:pt>
                <c:pt idx="545">
                  <c:v>42312.0</c:v>
                </c:pt>
                <c:pt idx="546">
                  <c:v>42313.0</c:v>
                </c:pt>
                <c:pt idx="547">
                  <c:v>42314.0</c:v>
                </c:pt>
                <c:pt idx="548">
                  <c:v>42315.0</c:v>
                </c:pt>
                <c:pt idx="549">
                  <c:v>42316.0</c:v>
                </c:pt>
                <c:pt idx="550">
                  <c:v>42317.0</c:v>
                </c:pt>
                <c:pt idx="551">
                  <c:v>42318.0</c:v>
                </c:pt>
                <c:pt idx="552">
                  <c:v>42319.0</c:v>
                </c:pt>
                <c:pt idx="553">
                  <c:v>42320.0</c:v>
                </c:pt>
                <c:pt idx="554">
                  <c:v>42321.0</c:v>
                </c:pt>
                <c:pt idx="555">
                  <c:v>42322.0</c:v>
                </c:pt>
                <c:pt idx="556">
                  <c:v>42323.0</c:v>
                </c:pt>
                <c:pt idx="557">
                  <c:v>42324.0</c:v>
                </c:pt>
                <c:pt idx="558">
                  <c:v>42325.0</c:v>
                </c:pt>
                <c:pt idx="559">
                  <c:v>42326.0</c:v>
                </c:pt>
                <c:pt idx="560">
                  <c:v>42327.0</c:v>
                </c:pt>
                <c:pt idx="561">
                  <c:v>42328.0</c:v>
                </c:pt>
                <c:pt idx="562">
                  <c:v>42329.0</c:v>
                </c:pt>
                <c:pt idx="563">
                  <c:v>42330.0</c:v>
                </c:pt>
                <c:pt idx="564">
                  <c:v>42331.0</c:v>
                </c:pt>
                <c:pt idx="565">
                  <c:v>42332.0</c:v>
                </c:pt>
                <c:pt idx="566">
                  <c:v>42333.0</c:v>
                </c:pt>
                <c:pt idx="567">
                  <c:v>42334.0</c:v>
                </c:pt>
                <c:pt idx="568">
                  <c:v>42335.0</c:v>
                </c:pt>
                <c:pt idx="569">
                  <c:v>42336.0</c:v>
                </c:pt>
                <c:pt idx="570">
                  <c:v>42337.0</c:v>
                </c:pt>
                <c:pt idx="571">
                  <c:v>42338.0</c:v>
                </c:pt>
                <c:pt idx="572">
                  <c:v>42339.0</c:v>
                </c:pt>
                <c:pt idx="573">
                  <c:v>42340.0</c:v>
                </c:pt>
                <c:pt idx="574">
                  <c:v>42341.0</c:v>
                </c:pt>
                <c:pt idx="575">
                  <c:v>42342.0</c:v>
                </c:pt>
                <c:pt idx="576">
                  <c:v>42343.0</c:v>
                </c:pt>
                <c:pt idx="577">
                  <c:v>42344.0</c:v>
                </c:pt>
                <c:pt idx="578">
                  <c:v>42345.0</c:v>
                </c:pt>
                <c:pt idx="579">
                  <c:v>42346.0</c:v>
                </c:pt>
                <c:pt idx="580">
                  <c:v>42347.0</c:v>
                </c:pt>
                <c:pt idx="581">
                  <c:v>42348.0</c:v>
                </c:pt>
                <c:pt idx="582">
                  <c:v>42349.0</c:v>
                </c:pt>
                <c:pt idx="583">
                  <c:v>42350.0</c:v>
                </c:pt>
                <c:pt idx="584">
                  <c:v>42351.0</c:v>
                </c:pt>
                <c:pt idx="585">
                  <c:v>42352.0</c:v>
                </c:pt>
                <c:pt idx="586">
                  <c:v>42353.0</c:v>
                </c:pt>
                <c:pt idx="587">
                  <c:v>42354.0</c:v>
                </c:pt>
                <c:pt idx="588">
                  <c:v>42355.0</c:v>
                </c:pt>
                <c:pt idx="589">
                  <c:v>42356.0</c:v>
                </c:pt>
                <c:pt idx="590">
                  <c:v>42357.0</c:v>
                </c:pt>
                <c:pt idx="591">
                  <c:v>42358.0</c:v>
                </c:pt>
                <c:pt idx="592">
                  <c:v>42359.0</c:v>
                </c:pt>
                <c:pt idx="593">
                  <c:v>42360.0</c:v>
                </c:pt>
                <c:pt idx="594">
                  <c:v>42361.0</c:v>
                </c:pt>
                <c:pt idx="595">
                  <c:v>42362.0</c:v>
                </c:pt>
                <c:pt idx="596">
                  <c:v>42363.0</c:v>
                </c:pt>
                <c:pt idx="597">
                  <c:v>42364.0</c:v>
                </c:pt>
                <c:pt idx="598">
                  <c:v>42365.0</c:v>
                </c:pt>
                <c:pt idx="599">
                  <c:v>42366.0</c:v>
                </c:pt>
                <c:pt idx="600">
                  <c:v>42367.0</c:v>
                </c:pt>
                <c:pt idx="601">
                  <c:v>42368.0</c:v>
                </c:pt>
                <c:pt idx="602">
                  <c:v>42369.0</c:v>
                </c:pt>
                <c:pt idx="603">
                  <c:v>42370.0</c:v>
                </c:pt>
                <c:pt idx="604">
                  <c:v>42371.0</c:v>
                </c:pt>
                <c:pt idx="605">
                  <c:v>42372.0</c:v>
                </c:pt>
                <c:pt idx="606">
                  <c:v>42373.0</c:v>
                </c:pt>
                <c:pt idx="607">
                  <c:v>42374.0</c:v>
                </c:pt>
                <c:pt idx="608">
                  <c:v>42375.0</c:v>
                </c:pt>
                <c:pt idx="609">
                  <c:v>42376.0</c:v>
                </c:pt>
                <c:pt idx="610">
                  <c:v>42377.0</c:v>
                </c:pt>
                <c:pt idx="611">
                  <c:v>42378.0</c:v>
                </c:pt>
                <c:pt idx="612">
                  <c:v>42379.0</c:v>
                </c:pt>
                <c:pt idx="613">
                  <c:v>42380.0</c:v>
                </c:pt>
                <c:pt idx="614">
                  <c:v>42381.0</c:v>
                </c:pt>
                <c:pt idx="615">
                  <c:v>42382.0</c:v>
                </c:pt>
                <c:pt idx="616">
                  <c:v>42383.0</c:v>
                </c:pt>
                <c:pt idx="617">
                  <c:v>42384.0</c:v>
                </c:pt>
                <c:pt idx="618">
                  <c:v>42385.0</c:v>
                </c:pt>
                <c:pt idx="619">
                  <c:v>42386.0</c:v>
                </c:pt>
                <c:pt idx="620">
                  <c:v>42387.0</c:v>
                </c:pt>
                <c:pt idx="621">
                  <c:v>42388.0</c:v>
                </c:pt>
                <c:pt idx="622">
                  <c:v>42389.0</c:v>
                </c:pt>
                <c:pt idx="623">
                  <c:v>42390.0</c:v>
                </c:pt>
                <c:pt idx="624">
                  <c:v>42391.0</c:v>
                </c:pt>
                <c:pt idx="625">
                  <c:v>42392.0</c:v>
                </c:pt>
                <c:pt idx="626">
                  <c:v>42393.0</c:v>
                </c:pt>
                <c:pt idx="627">
                  <c:v>42394.0</c:v>
                </c:pt>
                <c:pt idx="628">
                  <c:v>42395.0</c:v>
                </c:pt>
                <c:pt idx="629">
                  <c:v>42396.0</c:v>
                </c:pt>
                <c:pt idx="630">
                  <c:v>42397.0</c:v>
                </c:pt>
                <c:pt idx="631">
                  <c:v>42398.0</c:v>
                </c:pt>
                <c:pt idx="632">
                  <c:v>42399.0</c:v>
                </c:pt>
                <c:pt idx="633">
                  <c:v>42400.0</c:v>
                </c:pt>
                <c:pt idx="634">
                  <c:v>42401.0</c:v>
                </c:pt>
                <c:pt idx="635">
                  <c:v>42402.0</c:v>
                </c:pt>
                <c:pt idx="636">
                  <c:v>42403.0</c:v>
                </c:pt>
                <c:pt idx="637">
                  <c:v>42404.0</c:v>
                </c:pt>
                <c:pt idx="638">
                  <c:v>42405.0</c:v>
                </c:pt>
                <c:pt idx="639">
                  <c:v>42406.0</c:v>
                </c:pt>
                <c:pt idx="640">
                  <c:v>42407.0</c:v>
                </c:pt>
                <c:pt idx="641">
                  <c:v>42408.0</c:v>
                </c:pt>
                <c:pt idx="642">
                  <c:v>42409.0</c:v>
                </c:pt>
                <c:pt idx="643">
                  <c:v>42410.0</c:v>
                </c:pt>
                <c:pt idx="644">
                  <c:v>42411.0</c:v>
                </c:pt>
                <c:pt idx="645">
                  <c:v>42412.0</c:v>
                </c:pt>
                <c:pt idx="646">
                  <c:v>42413.0</c:v>
                </c:pt>
                <c:pt idx="647">
                  <c:v>42414.0</c:v>
                </c:pt>
                <c:pt idx="648">
                  <c:v>42415.0</c:v>
                </c:pt>
                <c:pt idx="649">
                  <c:v>42416.0</c:v>
                </c:pt>
                <c:pt idx="650">
                  <c:v>42417.0</c:v>
                </c:pt>
                <c:pt idx="651">
                  <c:v>42418.0</c:v>
                </c:pt>
                <c:pt idx="652">
                  <c:v>42419.0</c:v>
                </c:pt>
                <c:pt idx="653">
                  <c:v>42420.0</c:v>
                </c:pt>
                <c:pt idx="654">
                  <c:v>42421.0</c:v>
                </c:pt>
                <c:pt idx="655">
                  <c:v>42422.0</c:v>
                </c:pt>
                <c:pt idx="656">
                  <c:v>42423.0</c:v>
                </c:pt>
                <c:pt idx="657">
                  <c:v>42424.0</c:v>
                </c:pt>
                <c:pt idx="658">
                  <c:v>42425.0</c:v>
                </c:pt>
                <c:pt idx="659">
                  <c:v>42426.0</c:v>
                </c:pt>
                <c:pt idx="660">
                  <c:v>42427.0</c:v>
                </c:pt>
                <c:pt idx="661">
                  <c:v>42428.0</c:v>
                </c:pt>
                <c:pt idx="662">
                  <c:v>42429.0</c:v>
                </c:pt>
                <c:pt idx="663">
                  <c:v>42430.0</c:v>
                </c:pt>
                <c:pt idx="664">
                  <c:v>42431.0</c:v>
                </c:pt>
                <c:pt idx="665">
                  <c:v>42432.0</c:v>
                </c:pt>
                <c:pt idx="666">
                  <c:v>42433.0</c:v>
                </c:pt>
                <c:pt idx="667">
                  <c:v>42434.0</c:v>
                </c:pt>
                <c:pt idx="668">
                  <c:v>42435.0</c:v>
                </c:pt>
                <c:pt idx="669">
                  <c:v>42436.0</c:v>
                </c:pt>
                <c:pt idx="670">
                  <c:v>42437.0</c:v>
                </c:pt>
                <c:pt idx="671">
                  <c:v>42438.0</c:v>
                </c:pt>
                <c:pt idx="672">
                  <c:v>42439.0</c:v>
                </c:pt>
                <c:pt idx="673">
                  <c:v>42440.0</c:v>
                </c:pt>
                <c:pt idx="674">
                  <c:v>42441.0</c:v>
                </c:pt>
                <c:pt idx="675">
                  <c:v>42442.0</c:v>
                </c:pt>
                <c:pt idx="676">
                  <c:v>42443.0</c:v>
                </c:pt>
                <c:pt idx="677">
                  <c:v>42444.0</c:v>
                </c:pt>
                <c:pt idx="678">
                  <c:v>42445.0</c:v>
                </c:pt>
                <c:pt idx="679">
                  <c:v>42446.0</c:v>
                </c:pt>
                <c:pt idx="680">
                  <c:v>42447.0</c:v>
                </c:pt>
                <c:pt idx="681">
                  <c:v>42448.0</c:v>
                </c:pt>
                <c:pt idx="682">
                  <c:v>42449.0</c:v>
                </c:pt>
                <c:pt idx="683">
                  <c:v>42450.0</c:v>
                </c:pt>
                <c:pt idx="684">
                  <c:v>42451.0</c:v>
                </c:pt>
                <c:pt idx="685">
                  <c:v>42452.0</c:v>
                </c:pt>
                <c:pt idx="686">
                  <c:v>42453.0</c:v>
                </c:pt>
                <c:pt idx="687">
                  <c:v>42454.0</c:v>
                </c:pt>
                <c:pt idx="688">
                  <c:v>42455.0</c:v>
                </c:pt>
                <c:pt idx="689">
                  <c:v>42456.0</c:v>
                </c:pt>
                <c:pt idx="690">
                  <c:v>42457.0</c:v>
                </c:pt>
                <c:pt idx="691">
                  <c:v>42458.0</c:v>
                </c:pt>
                <c:pt idx="692">
                  <c:v>42459.0</c:v>
                </c:pt>
                <c:pt idx="693">
                  <c:v>42460.0</c:v>
                </c:pt>
                <c:pt idx="694">
                  <c:v>42461.0</c:v>
                </c:pt>
                <c:pt idx="695">
                  <c:v>42462.0</c:v>
                </c:pt>
                <c:pt idx="696">
                  <c:v>42463.0</c:v>
                </c:pt>
                <c:pt idx="697">
                  <c:v>42464.0</c:v>
                </c:pt>
                <c:pt idx="698">
                  <c:v>42465.0</c:v>
                </c:pt>
                <c:pt idx="699">
                  <c:v>42466.0</c:v>
                </c:pt>
                <c:pt idx="700">
                  <c:v>42467.0</c:v>
                </c:pt>
                <c:pt idx="701">
                  <c:v>42468.0</c:v>
                </c:pt>
                <c:pt idx="702">
                  <c:v>42469.0</c:v>
                </c:pt>
                <c:pt idx="703">
                  <c:v>42470.0</c:v>
                </c:pt>
                <c:pt idx="704">
                  <c:v>42471.0</c:v>
                </c:pt>
                <c:pt idx="705">
                  <c:v>42472.0</c:v>
                </c:pt>
                <c:pt idx="706">
                  <c:v>42473.0</c:v>
                </c:pt>
              </c:numCache>
            </c:numRef>
          </c:cat>
          <c:val>
            <c:numRef>
              <c:f>Chi2DateFR!$N$1:$N$707</c:f>
              <c:numCache>
                <c:formatCode>General</c:formatCode>
                <c:ptCount val="707"/>
                <c:pt idx="0">
                  <c:v>-0.196</c:v>
                </c:pt>
                <c:pt idx="1">
                  <c:v>2.055</c:v>
                </c:pt>
                <c:pt idx="2">
                  <c:v>-2.877</c:v>
                </c:pt>
                <c:pt idx="3">
                  <c:v>2.468</c:v>
                </c:pt>
                <c:pt idx="4">
                  <c:v>-1.765</c:v>
                </c:pt>
                <c:pt idx="5">
                  <c:v>-0.002</c:v>
                </c:pt>
                <c:pt idx="6">
                  <c:v>0.055</c:v>
                </c:pt>
                <c:pt idx="7">
                  <c:v>-0.01</c:v>
                </c:pt>
                <c:pt idx="8">
                  <c:v>-0.004</c:v>
                </c:pt>
                <c:pt idx="9">
                  <c:v>-1.373</c:v>
                </c:pt>
                <c:pt idx="10">
                  <c:v>0.005</c:v>
                </c:pt>
                <c:pt idx="11">
                  <c:v>-2.092</c:v>
                </c:pt>
                <c:pt idx="12">
                  <c:v>-1.373</c:v>
                </c:pt>
                <c:pt idx="13">
                  <c:v>-0.045</c:v>
                </c:pt>
                <c:pt idx="14">
                  <c:v>-0.237</c:v>
                </c:pt>
                <c:pt idx="15">
                  <c:v>-0.81</c:v>
                </c:pt>
                <c:pt idx="16">
                  <c:v>-0.096</c:v>
                </c:pt>
                <c:pt idx="17">
                  <c:v>0.076</c:v>
                </c:pt>
                <c:pt idx="18">
                  <c:v>-1.961</c:v>
                </c:pt>
                <c:pt idx="19">
                  <c:v>-0.784</c:v>
                </c:pt>
                <c:pt idx="20">
                  <c:v>-1.046</c:v>
                </c:pt>
                <c:pt idx="21">
                  <c:v>0.219</c:v>
                </c:pt>
                <c:pt idx="22">
                  <c:v>-1.765</c:v>
                </c:pt>
                <c:pt idx="23">
                  <c:v>-1.634</c:v>
                </c:pt>
                <c:pt idx="24">
                  <c:v>-0.915</c:v>
                </c:pt>
                <c:pt idx="25">
                  <c:v>-0.513</c:v>
                </c:pt>
                <c:pt idx="26">
                  <c:v>-0.255</c:v>
                </c:pt>
                <c:pt idx="27">
                  <c:v>-2.746</c:v>
                </c:pt>
                <c:pt idx="28">
                  <c:v>0.351</c:v>
                </c:pt>
                <c:pt idx="29">
                  <c:v>-2.746</c:v>
                </c:pt>
                <c:pt idx="30">
                  <c:v>-0.552</c:v>
                </c:pt>
                <c:pt idx="31">
                  <c:v>-1.307</c:v>
                </c:pt>
                <c:pt idx="32">
                  <c:v>-2.289</c:v>
                </c:pt>
                <c:pt idx="33">
                  <c:v>-0.089</c:v>
                </c:pt>
                <c:pt idx="34">
                  <c:v>-0.198</c:v>
                </c:pt>
                <c:pt idx="35">
                  <c:v>-0.128</c:v>
                </c:pt>
                <c:pt idx="36">
                  <c:v>-0.045</c:v>
                </c:pt>
                <c:pt idx="37">
                  <c:v>-0.915</c:v>
                </c:pt>
                <c:pt idx="38">
                  <c:v>-0.602</c:v>
                </c:pt>
                <c:pt idx="39">
                  <c:v>-0.255</c:v>
                </c:pt>
                <c:pt idx="40">
                  <c:v>0.219</c:v>
                </c:pt>
                <c:pt idx="41">
                  <c:v>-0.128</c:v>
                </c:pt>
                <c:pt idx="42">
                  <c:v>-1.7</c:v>
                </c:pt>
                <c:pt idx="43">
                  <c:v>-0.045</c:v>
                </c:pt>
                <c:pt idx="44">
                  <c:v>-3.663</c:v>
                </c:pt>
                <c:pt idx="45">
                  <c:v>-2.746</c:v>
                </c:pt>
                <c:pt idx="46">
                  <c:v>-2.616</c:v>
                </c:pt>
                <c:pt idx="47">
                  <c:v>-1.634</c:v>
                </c:pt>
                <c:pt idx="48">
                  <c:v>-2.223</c:v>
                </c:pt>
                <c:pt idx="49">
                  <c:v>-2.092</c:v>
                </c:pt>
                <c:pt idx="50">
                  <c:v>-1.634</c:v>
                </c:pt>
                <c:pt idx="51">
                  <c:v>-1.177</c:v>
                </c:pt>
                <c:pt idx="52">
                  <c:v>-0.01</c:v>
                </c:pt>
                <c:pt idx="53">
                  <c:v>-1.438</c:v>
                </c:pt>
                <c:pt idx="54">
                  <c:v>-2.092</c:v>
                </c:pt>
                <c:pt idx="55">
                  <c:v>0.053</c:v>
                </c:pt>
                <c:pt idx="56">
                  <c:v>-0.288</c:v>
                </c:pt>
                <c:pt idx="57">
                  <c:v>-2.223</c:v>
                </c:pt>
                <c:pt idx="58">
                  <c:v>-0.161</c:v>
                </c:pt>
                <c:pt idx="59">
                  <c:v>0.893</c:v>
                </c:pt>
                <c:pt idx="60">
                  <c:v>-0.05</c:v>
                </c:pt>
                <c:pt idx="61">
                  <c:v>0.13</c:v>
                </c:pt>
                <c:pt idx="62">
                  <c:v>0.409</c:v>
                </c:pt>
                <c:pt idx="63">
                  <c:v>-0.456</c:v>
                </c:pt>
                <c:pt idx="64">
                  <c:v>0.202</c:v>
                </c:pt>
                <c:pt idx="65">
                  <c:v>-1.569</c:v>
                </c:pt>
                <c:pt idx="66">
                  <c:v>-3.139</c:v>
                </c:pt>
                <c:pt idx="67">
                  <c:v>0.022</c:v>
                </c:pt>
                <c:pt idx="68">
                  <c:v>-3.008</c:v>
                </c:pt>
                <c:pt idx="69">
                  <c:v>0.351</c:v>
                </c:pt>
                <c:pt idx="70">
                  <c:v>-4.056</c:v>
                </c:pt>
                <c:pt idx="71">
                  <c:v>-0.682</c:v>
                </c:pt>
                <c:pt idx="72">
                  <c:v>1.039</c:v>
                </c:pt>
                <c:pt idx="73">
                  <c:v>-0.653</c:v>
                </c:pt>
                <c:pt idx="74">
                  <c:v>-2.695</c:v>
                </c:pt>
                <c:pt idx="75">
                  <c:v>-1.369</c:v>
                </c:pt>
                <c:pt idx="76">
                  <c:v>0.361</c:v>
                </c:pt>
                <c:pt idx="77">
                  <c:v>-2.021</c:v>
                </c:pt>
                <c:pt idx="78">
                  <c:v>-1.831</c:v>
                </c:pt>
                <c:pt idx="79">
                  <c:v>-1.504</c:v>
                </c:pt>
                <c:pt idx="80">
                  <c:v>-0.434</c:v>
                </c:pt>
                <c:pt idx="81">
                  <c:v>0.409</c:v>
                </c:pt>
                <c:pt idx="82">
                  <c:v>-1.105</c:v>
                </c:pt>
                <c:pt idx="83">
                  <c:v>0.351</c:v>
                </c:pt>
                <c:pt idx="84">
                  <c:v>-1.197</c:v>
                </c:pt>
                <c:pt idx="85">
                  <c:v>0.001</c:v>
                </c:pt>
                <c:pt idx="86">
                  <c:v>-1.896</c:v>
                </c:pt>
                <c:pt idx="87">
                  <c:v>-7.2</c:v>
                </c:pt>
                <c:pt idx="88">
                  <c:v>-2.943</c:v>
                </c:pt>
                <c:pt idx="89">
                  <c:v>-0.552</c:v>
                </c:pt>
                <c:pt idx="90">
                  <c:v>2.055</c:v>
                </c:pt>
                <c:pt idx="91">
                  <c:v>-0.552</c:v>
                </c:pt>
                <c:pt idx="92">
                  <c:v>-1.569</c:v>
                </c:pt>
                <c:pt idx="93">
                  <c:v>-0.01</c:v>
                </c:pt>
                <c:pt idx="94">
                  <c:v>-0.096</c:v>
                </c:pt>
                <c:pt idx="95">
                  <c:v>-1.438</c:v>
                </c:pt>
                <c:pt idx="96">
                  <c:v>0.205</c:v>
                </c:pt>
                <c:pt idx="97">
                  <c:v>6.216</c:v>
                </c:pt>
                <c:pt idx="98">
                  <c:v>0.593</c:v>
                </c:pt>
                <c:pt idx="99">
                  <c:v>-0.128</c:v>
                </c:pt>
                <c:pt idx="100">
                  <c:v>-2.624</c:v>
                </c:pt>
                <c:pt idx="101">
                  <c:v>-5.693</c:v>
                </c:pt>
                <c:pt idx="102">
                  <c:v>1.713</c:v>
                </c:pt>
                <c:pt idx="103">
                  <c:v>-1.237</c:v>
                </c:pt>
                <c:pt idx="104">
                  <c:v>-0.261</c:v>
                </c:pt>
                <c:pt idx="105">
                  <c:v>-3.997</c:v>
                </c:pt>
                <c:pt idx="106">
                  <c:v>-10.723</c:v>
                </c:pt>
                <c:pt idx="107">
                  <c:v>-3.06</c:v>
                </c:pt>
                <c:pt idx="108">
                  <c:v>-1.367</c:v>
                </c:pt>
                <c:pt idx="109">
                  <c:v>-0.557</c:v>
                </c:pt>
                <c:pt idx="110">
                  <c:v>0.855</c:v>
                </c:pt>
                <c:pt idx="111">
                  <c:v>-1.721</c:v>
                </c:pt>
                <c:pt idx="112">
                  <c:v>-2.55</c:v>
                </c:pt>
                <c:pt idx="113">
                  <c:v>-1.765</c:v>
                </c:pt>
                <c:pt idx="114">
                  <c:v>-1.008</c:v>
                </c:pt>
                <c:pt idx="115">
                  <c:v>-3.139</c:v>
                </c:pt>
                <c:pt idx="116">
                  <c:v>-2.681</c:v>
                </c:pt>
                <c:pt idx="117">
                  <c:v>0.75</c:v>
                </c:pt>
                <c:pt idx="118">
                  <c:v>1.53</c:v>
                </c:pt>
                <c:pt idx="119">
                  <c:v>-2.681</c:v>
                </c:pt>
                <c:pt idx="120">
                  <c:v>-0.359</c:v>
                </c:pt>
                <c:pt idx="121">
                  <c:v>0.927</c:v>
                </c:pt>
                <c:pt idx="122">
                  <c:v>1.792</c:v>
                </c:pt>
                <c:pt idx="123">
                  <c:v>-0.181</c:v>
                </c:pt>
                <c:pt idx="124">
                  <c:v>-0.912</c:v>
                </c:pt>
                <c:pt idx="125">
                  <c:v>-2.38</c:v>
                </c:pt>
                <c:pt idx="126">
                  <c:v>-2.142</c:v>
                </c:pt>
                <c:pt idx="127">
                  <c:v>-0.396</c:v>
                </c:pt>
                <c:pt idx="128">
                  <c:v>-0.671</c:v>
                </c:pt>
                <c:pt idx="129">
                  <c:v>-0.454</c:v>
                </c:pt>
                <c:pt idx="130">
                  <c:v>-0.447</c:v>
                </c:pt>
                <c:pt idx="131">
                  <c:v>-2.973</c:v>
                </c:pt>
                <c:pt idx="132">
                  <c:v>5.423</c:v>
                </c:pt>
                <c:pt idx="133">
                  <c:v>1.117</c:v>
                </c:pt>
                <c:pt idx="134">
                  <c:v>-3.663</c:v>
                </c:pt>
                <c:pt idx="135">
                  <c:v>0.423</c:v>
                </c:pt>
                <c:pt idx="136">
                  <c:v>-0.718</c:v>
                </c:pt>
                <c:pt idx="137">
                  <c:v>-2.54</c:v>
                </c:pt>
                <c:pt idx="138">
                  <c:v>-1.205</c:v>
                </c:pt>
                <c:pt idx="139">
                  <c:v>4.803999999999999</c:v>
                </c:pt>
                <c:pt idx="140">
                  <c:v>0.855</c:v>
                </c:pt>
                <c:pt idx="141">
                  <c:v>-2.113</c:v>
                </c:pt>
                <c:pt idx="142">
                  <c:v>1.085</c:v>
                </c:pt>
                <c:pt idx="143">
                  <c:v>0.627</c:v>
                </c:pt>
                <c:pt idx="144">
                  <c:v>0.016</c:v>
                </c:pt>
                <c:pt idx="145">
                  <c:v>2.805</c:v>
                </c:pt>
                <c:pt idx="146">
                  <c:v>-2.114</c:v>
                </c:pt>
                <c:pt idx="147">
                  <c:v>2.478</c:v>
                </c:pt>
                <c:pt idx="148">
                  <c:v>-0.359</c:v>
                </c:pt>
                <c:pt idx="149">
                  <c:v>-2.487</c:v>
                </c:pt>
                <c:pt idx="150">
                  <c:v>-0.042</c:v>
                </c:pt>
                <c:pt idx="151">
                  <c:v>-3.565</c:v>
                </c:pt>
                <c:pt idx="152">
                  <c:v>-2.338999999999999</c:v>
                </c:pt>
                <c:pt idx="153">
                  <c:v>-2.509</c:v>
                </c:pt>
                <c:pt idx="154">
                  <c:v>-2.624</c:v>
                </c:pt>
                <c:pt idx="155">
                  <c:v>-0.223</c:v>
                </c:pt>
                <c:pt idx="156">
                  <c:v>-0.041</c:v>
                </c:pt>
                <c:pt idx="157">
                  <c:v>-1.462</c:v>
                </c:pt>
                <c:pt idx="158">
                  <c:v>3.2</c:v>
                </c:pt>
                <c:pt idx="159">
                  <c:v>-0.37</c:v>
                </c:pt>
                <c:pt idx="160">
                  <c:v>-3.633</c:v>
                </c:pt>
                <c:pt idx="161">
                  <c:v>-2.142</c:v>
                </c:pt>
                <c:pt idx="162">
                  <c:v>-0.594</c:v>
                </c:pt>
                <c:pt idx="163">
                  <c:v>-2.571</c:v>
                </c:pt>
                <c:pt idx="164">
                  <c:v>-0.137</c:v>
                </c:pt>
                <c:pt idx="165">
                  <c:v>-0.425</c:v>
                </c:pt>
                <c:pt idx="166">
                  <c:v>0.222</c:v>
                </c:pt>
                <c:pt idx="167">
                  <c:v>2.03</c:v>
                </c:pt>
                <c:pt idx="168">
                  <c:v>-0.059</c:v>
                </c:pt>
                <c:pt idx="169">
                  <c:v>-1.729</c:v>
                </c:pt>
                <c:pt idx="170">
                  <c:v>-1.759</c:v>
                </c:pt>
                <c:pt idx="171">
                  <c:v>-4.457</c:v>
                </c:pt>
                <c:pt idx="172">
                  <c:v>-0.162</c:v>
                </c:pt>
                <c:pt idx="173">
                  <c:v>-2.509</c:v>
                </c:pt>
                <c:pt idx="174">
                  <c:v>-1.892</c:v>
                </c:pt>
                <c:pt idx="175">
                  <c:v>-1.358</c:v>
                </c:pt>
                <c:pt idx="176">
                  <c:v>-0.134</c:v>
                </c:pt>
                <c:pt idx="177">
                  <c:v>-1.43</c:v>
                </c:pt>
                <c:pt idx="178">
                  <c:v>-0.201</c:v>
                </c:pt>
                <c:pt idx="179">
                  <c:v>0.224</c:v>
                </c:pt>
                <c:pt idx="180">
                  <c:v>0.13</c:v>
                </c:pt>
                <c:pt idx="181">
                  <c:v>1.931</c:v>
                </c:pt>
                <c:pt idx="182">
                  <c:v>-1.228</c:v>
                </c:pt>
                <c:pt idx="183">
                  <c:v>-0.001</c:v>
                </c:pt>
                <c:pt idx="184">
                  <c:v>-3.09</c:v>
                </c:pt>
                <c:pt idx="185">
                  <c:v>-0.959</c:v>
                </c:pt>
                <c:pt idx="186">
                  <c:v>-1.137</c:v>
                </c:pt>
                <c:pt idx="187">
                  <c:v>-0.005</c:v>
                </c:pt>
                <c:pt idx="188">
                  <c:v>-5.823999999999999</c:v>
                </c:pt>
                <c:pt idx="189">
                  <c:v>-1.14</c:v>
                </c:pt>
                <c:pt idx="190">
                  <c:v>-0.973</c:v>
                </c:pt>
                <c:pt idx="191">
                  <c:v>-0.001</c:v>
                </c:pt>
                <c:pt idx="192">
                  <c:v>-2.855999999999999</c:v>
                </c:pt>
                <c:pt idx="193">
                  <c:v>0.0</c:v>
                </c:pt>
                <c:pt idx="194">
                  <c:v>-2.973</c:v>
                </c:pt>
                <c:pt idx="195">
                  <c:v>-0.041</c:v>
                </c:pt>
                <c:pt idx="196">
                  <c:v>-0.261</c:v>
                </c:pt>
                <c:pt idx="197">
                  <c:v>-0.454</c:v>
                </c:pt>
                <c:pt idx="198">
                  <c:v>-0.482</c:v>
                </c:pt>
                <c:pt idx="199">
                  <c:v>-3.741</c:v>
                </c:pt>
                <c:pt idx="200">
                  <c:v>-0.027</c:v>
                </c:pt>
                <c:pt idx="201">
                  <c:v>-0.803</c:v>
                </c:pt>
                <c:pt idx="202">
                  <c:v>4.432</c:v>
                </c:pt>
                <c:pt idx="203">
                  <c:v>-1.168</c:v>
                </c:pt>
                <c:pt idx="204">
                  <c:v>-2.349</c:v>
                </c:pt>
                <c:pt idx="205">
                  <c:v>-5.992</c:v>
                </c:pt>
                <c:pt idx="206">
                  <c:v>-444.513</c:v>
                </c:pt>
                <c:pt idx="207">
                  <c:v>-18.384</c:v>
                </c:pt>
                <c:pt idx="208">
                  <c:v>-0.864</c:v>
                </c:pt>
                <c:pt idx="209">
                  <c:v>-3.272</c:v>
                </c:pt>
                <c:pt idx="210">
                  <c:v>-0.176</c:v>
                </c:pt>
                <c:pt idx="211">
                  <c:v>0.044</c:v>
                </c:pt>
                <c:pt idx="212">
                  <c:v>0.101</c:v>
                </c:pt>
                <c:pt idx="213">
                  <c:v>0.952</c:v>
                </c:pt>
                <c:pt idx="214">
                  <c:v>1.283</c:v>
                </c:pt>
                <c:pt idx="215">
                  <c:v>-0.093</c:v>
                </c:pt>
                <c:pt idx="216">
                  <c:v>0.184</c:v>
                </c:pt>
                <c:pt idx="217">
                  <c:v>0.13</c:v>
                </c:pt>
                <c:pt idx="218">
                  <c:v>2.43</c:v>
                </c:pt>
                <c:pt idx="219">
                  <c:v>1.422</c:v>
                </c:pt>
                <c:pt idx="220">
                  <c:v>-1.841</c:v>
                </c:pt>
                <c:pt idx="221">
                  <c:v>-0.068</c:v>
                </c:pt>
                <c:pt idx="222">
                  <c:v>0.011</c:v>
                </c:pt>
                <c:pt idx="223">
                  <c:v>-0.45</c:v>
                </c:pt>
                <c:pt idx="224">
                  <c:v>-0.157</c:v>
                </c:pt>
                <c:pt idx="225">
                  <c:v>-0.255</c:v>
                </c:pt>
                <c:pt idx="226">
                  <c:v>1.41</c:v>
                </c:pt>
                <c:pt idx="227">
                  <c:v>-0.727</c:v>
                </c:pt>
                <c:pt idx="228">
                  <c:v>0.593</c:v>
                </c:pt>
                <c:pt idx="229">
                  <c:v>-1.662</c:v>
                </c:pt>
                <c:pt idx="230">
                  <c:v>-2.757</c:v>
                </c:pt>
                <c:pt idx="231">
                  <c:v>-1.307</c:v>
                </c:pt>
                <c:pt idx="232">
                  <c:v>0.351</c:v>
                </c:pt>
                <c:pt idx="233">
                  <c:v>-0.555</c:v>
                </c:pt>
                <c:pt idx="234">
                  <c:v>0.238</c:v>
                </c:pt>
                <c:pt idx="235">
                  <c:v>0.001</c:v>
                </c:pt>
                <c:pt idx="236">
                  <c:v>0.036</c:v>
                </c:pt>
                <c:pt idx="237">
                  <c:v>-1.901</c:v>
                </c:pt>
                <c:pt idx="238">
                  <c:v>1.299</c:v>
                </c:pt>
                <c:pt idx="239">
                  <c:v>-0.864</c:v>
                </c:pt>
                <c:pt idx="240">
                  <c:v>-0.864</c:v>
                </c:pt>
                <c:pt idx="241">
                  <c:v>-1.369</c:v>
                </c:pt>
                <c:pt idx="242">
                  <c:v>-1.14</c:v>
                </c:pt>
                <c:pt idx="243">
                  <c:v>-0.002</c:v>
                </c:pt>
                <c:pt idx="244">
                  <c:v>34.642</c:v>
                </c:pt>
                <c:pt idx="245">
                  <c:v>7.306</c:v>
                </c:pt>
                <c:pt idx="246">
                  <c:v>0.916</c:v>
                </c:pt>
                <c:pt idx="247">
                  <c:v>-0.364</c:v>
                </c:pt>
                <c:pt idx="248">
                  <c:v>0.015</c:v>
                </c:pt>
                <c:pt idx="249">
                  <c:v>0.015</c:v>
                </c:pt>
                <c:pt idx="250">
                  <c:v>4.041</c:v>
                </c:pt>
                <c:pt idx="251">
                  <c:v>1.792</c:v>
                </c:pt>
                <c:pt idx="252">
                  <c:v>0.022</c:v>
                </c:pt>
                <c:pt idx="253">
                  <c:v>-0.223</c:v>
                </c:pt>
                <c:pt idx="254">
                  <c:v>-1.544</c:v>
                </c:pt>
                <c:pt idx="255">
                  <c:v>-1.369</c:v>
                </c:pt>
                <c:pt idx="256">
                  <c:v>0.584</c:v>
                </c:pt>
                <c:pt idx="257">
                  <c:v>-1.438</c:v>
                </c:pt>
                <c:pt idx="258">
                  <c:v>-0.918</c:v>
                </c:pt>
                <c:pt idx="259">
                  <c:v>-2.877</c:v>
                </c:pt>
                <c:pt idx="260">
                  <c:v>-1.046</c:v>
                </c:pt>
                <c:pt idx="261">
                  <c:v>-2.943</c:v>
                </c:pt>
                <c:pt idx="262">
                  <c:v>-2.485</c:v>
                </c:pt>
                <c:pt idx="263">
                  <c:v>-1.311</c:v>
                </c:pt>
                <c:pt idx="264">
                  <c:v>28.26</c:v>
                </c:pt>
                <c:pt idx="265">
                  <c:v>-0.602</c:v>
                </c:pt>
                <c:pt idx="266">
                  <c:v>0.219</c:v>
                </c:pt>
                <c:pt idx="267">
                  <c:v>0.001</c:v>
                </c:pt>
                <c:pt idx="268">
                  <c:v>-1.7</c:v>
                </c:pt>
                <c:pt idx="269">
                  <c:v>-0.223</c:v>
                </c:pt>
                <c:pt idx="270">
                  <c:v>0.13</c:v>
                </c:pt>
                <c:pt idx="271">
                  <c:v>1.937</c:v>
                </c:pt>
                <c:pt idx="272">
                  <c:v>0.124</c:v>
                </c:pt>
                <c:pt idx="273">
                  <c:v>-1.961</c:v>
                </c:pt>
                <c:pt idx="274">
                  <c:v>-0.05</c:v>
                </c:pt>
                <c:pt idx="275">
                  <c:v>10.411</c:v>
                </c:pt>
                <c:pt idx="276">
                  <c:v>0.0</c:v>
                </c:pt>
                <c:pt idx="277">
                  <c:v>-0.069</c:v>
                </c:pt>
                <c:pt idx="278">
                  <c:v>-0.193</c:v>
                </c:pt>
                <c:pt idx="279">
                  <c:v>0.461</c:v>
                </c:pt>
                <c:pt idx="280">
                  <c:v>-0.237</c:v>
                </c:pt>
                <c:pt idx="281">
                  <c:v>-0.504</c:v>
                </c:pt>
                <c:pt idx="282">
                  <c:v>-0.597</c:v>
                </c:pt>
                <c:pt idx="283">
                  <c:v>1.194</c:v>
                </c:pt>
                <c:pt idx="284">
                  <c:v>-1.084</c:v>
                </c:pt>
                <c:pt idx="285">
                  <c:v>0.001</c:v>
                </c:pt>
                <c:pt idx="286">
                  <c:v>0.893</c:v>
                </c:pt>
                <c:pt idx="287">
                  <c:v>-1.831</c:v>
                </c:pt>
                <c:pt idx="288">
                  <c:v>0.584</c:v>
                </c:pt>
                <c:pt idx="289">
                  <c:v>-0.034</c:v>
                </c:pt>
                <c:pt idx="290">
                  <c:v>-0.364</c:v>
                </c:pt>
                <c:pt idx="291">
                  <c:v>-1.438</c:v>
                </c:pt>
                <c:pt idx="292">
                  <c:v>-0.112</c:v>
                </c:pt>
                <c:pt idx="293">
                  <c:v>-0.32</c:v>
                </c:pt>
                <c:pt idx="294">
                  <c:v>0.151</c:v>
                </c:pt>
                <c:pt idx="295">
                  <c:v>-1.7</c:v>
                </c:pt>
                <c:pt idx="296">
                  <c:v>-0.137</c:v>
                </c:pt>
                <c:pt idx="297">
                  <c:v>-0.206</c:v>
                </c:pt>
                <c:pt idx="298">
                  <c:v>0.005</c:v>
                </c:pt>
                <c:pt idx="299">
                  <c:v>0.005</c:v>
                </c:pt>
                <c:pt idx="300">
                  <c:v>1.274</c:v>
                </c:pt>
                <c:pt idx="301">
                  <c:v>-0.705</c:v>
                </c:pt>
                <c:pt idx="302">
                  <c:v>-0.069</c:v>
                </c:pt>
                <c:pt idx="303">
                  <c:v>-0.918</c:v>
                </c:pt>
                <c:pt idx="304">
                  <c:v>-2.485</c:v>
                </c:pt>
                <c:pt idx="305">
                  <c:v>-2.943</c:v>
                </c:pt>
                <c:pt idx="306">
                  <c:v>0.005</c:v>
                </c:pt>
                <c:pt idx="307">
                  <c:v>-1.765</c:v>
                </c:pt>
                <c:pt idx="308">
                  <c:v>0.053</c:v>
                </c:pt>
                <c:pt idx="309">
                  <c:v>-1.831</c:v>
                </c:pt>
                <c:pt idx="310">
                  <c:v>-0.864</c:v>
                </c:pt>
                <c:pt idx="311">
                  <c:v>2.255</c:v>
                </c:pt>
                <c:pt idx="312">
                  <c:v>-1.831</c:v>
                </c:pt>
                <c:pt idx="313">
                  <c:v>-0.05</c:v>
                </c:pt>
                <c:pt idx="314">
                  <c:v>0.164</c:v>
                </c:pt>
                <c:pt idx="315">
                  <c:v>5.955</c:v>
                </c:pt>
                <c:pt idx="316">
                  <c:v>0.403</c:v>
                </c:pt>
                <c:pt idx="317">
                  <c:v>-0.288</c:v>
                </c:pt>
                <c:pt idx="318">
                  <c:v>-0.727</c:v>
                </c:pt>
                <c:pt idx="319">
                  <c:v>-0.011</c:v>
                </c:pt>
                <c:pt idx="320">
                  <c:v>2.179</c:v>
                </c:pt>
                <c:pt idx="321">
                  <c:v>0.451</c:v>
                </c:pt>
                <c:pt idx="322">
                  <c:v>0.001</c:v>
                </c:pt>
                <c:pt idx="323">
                  <c:v>-0.351</c:v>
                </c:pt>
                <c:pt idx="324">
                  <c:v>0.149</c:v>
                </c:pt>
                <c:pt idx="325">
                  <c:v>0.259</c:v>
                </c:pt>
                <c:pt idx="326">
                  <c:v>1.818</c:v>
                </c:pt>
                <c:pt idx="327">
                  <c:v>0.259</c:v>
                </c:pt>
                <c:pt idx="328">
                  <c:v>29.69</c:v>
                </c:pt>
                <c:pt idx="329">
                  <c:v>0.005</c:v>
                </c:pt>
                <c:pt idx="330">
                  <c:v>4.185</c:v>
                </c:pt>
                <c:pt idx="331">
                  <c:v>-0.639</c:v>
                </c:pt>
                <c:pt idx="332">
                  <c:v>11.995</c:v>
                </c:pt>
                <c:pt idx="333">
                  <c:v>2.639</c:v>
                </c:pt>
                <c:pt idx="334">
                  <c:v>-0.261</c:v>
                </c:pt>
                <c:pt idx="335">
                  <c:v>-2.325</c:v>
                </c:pt>
                <c:pt idx="336">
                  <c:v>2.99</c:v>
                </c:pt>
                <c:pt idx="337">
                  <c:v>-1.028</c:v>
                </c:pt>
                <c:pt idx="338">
                  <c:v>-1.197</c:v>
                </c:pt>
                <c:pt idx="339">
                  <c:v>-0.158</c:v>
                </c:pt>
                <c:pt idx="340">
                  <c:v>-0.588</c:v>
                </c:pt>
                <c:pt idx="341">
                  <c:v>1.67</c:v>
                </c:pt>
                <c:pt idx="342">
                  <c:v>1.003</c:v>
                </c:pt>
                <c:pt idx="343">
                  <c:v>4.376</c:v>
                </c:pt>
                <c:pt idx="344">
                  <c:v>5.799</c:v>
                </c:pt>
                <c:pt idx="345">
                  <c:v>8.096</c:v>
                </c:pt>
                <c:pt idx="346">
                  <c:v>-2.387</c:v>
                </c:pt>
                <c:pt idx="347">
                  <c:v>0.077</c:v>
                </c:pt>
                <c:pt idx="348">
                  <c:v>-0.396</c:v>
                </c:pt>
                <c:pt idx="349">
                  <c:v>0.048</c:v>
                </c:pt>
                <c:pt idx="350">
                  <c:v>4.346</c:v>
                </c:pt>
                <c:pt idx="351">
                  <c:v>-0.137</c:v>
                </c:pt>
                <c:pt idx="352">
                  <c:v>0.76</c:v>
                </c:pt>
                <c:pt idx="353">
                  <c:v>-0.555</c:v>
                </c:pt>
                <c:pt idx="354">
                  <c:v>-1.254</c:v>
                </c:pt>
                <c:pt idx="355">
                  <c:v>-0.434</c:v>
                </c:pt>
                <c:pt idx="356">
                  <c:v>0.313</c:v>
                </c:pt>
                <c:pt idx="357">
                  <c:v>1.501</c:v>
                </c:pt>
                <c:pt idx="358">
                  <c:v>0.464</c:v>
                </c:pt>
                <c:pt idx="359">
                  <c:v>-0.473</c:v>
                </c:pt>
                <c:pt idx="360">
                  <c:v>-0.434</c:v>
                </c:pt>
                <c:pt idx="361">
                  <c:v>-3.728</c:v>
                </c:pt>
                <c:pt idx="362">
                  <c:v>-0.059</c:v>
                </c:pt>
                <c:pt idx="363">
                  <c:v>-0.45</c:v>
                </c:pt>
                <c:pt idx="364">
                  <c:v>-0.973</c:v>
                </c:pt>
                <c:pt idx="365">
                  <c:v>1.039</c:v>
                </c:pt>
                <c:pt idx="366">
                  <c:v>-1.427</c:v>
                </c:pt>
                <c:pt idx="367">
                  <c:v>-1.14</c:v>
                </c:pt>
                <c:pt idx="368">
                  <c:v>-0.261</c:v>
                </c:pt>
                <c:pt idx="369">
                  <c:v>0.005</c:v>
                </c:pt>
                <c:pt idx="370">
                  <c:v>-0.112</c:v>
                </c:pt>
                <c:pt idx="371">
                  <c:v>0.001</c:v>
                </c:pt>
                <c:pt idx="372">
                  <c:v>3.064</c:v>
                </c:pt>
                <c:pt idx="373">
                  <c:v>0.779</c:v>
                </c:pt>
                <c:pt idx="374">
                  <c:v>-2.264</c:v>
                </c:pt>
                <c:pt idx="375">
                  <c:v>-0.513</c:v>
                </c:pt>
                <c:pt idx="376">
                  <c:v>0.148</c:v>
                </c:pt>
                <c:pt idx="377">
                  <c:v>6.595</c:v>
                </c:pt>
                <c:pt idx="378">
                  <c:v>0.356</c:v>
                </c:pt>
                <c:pt idx="379">
                  <c:v>-0.009</c:v>
                </c:pt>
                <c:pt idx="380">
                  <c:v>0.059</c:v>
                </c:pt>
                <c:pt idx="381">
                  <c:v>-0.323</c:v>
                </c:pt>
                <c:pt idx="382">
                  <c:v>0.451</c:v>
                </c:pt>
                <c:pt idx="383">
                  <c:v>-1.254</c:v>
                </c:pt>
                <c:pt idx="384">
                  <c:v>-1.369</c:v>
                </c:pt>
                <c:pt idx="385">
                  <c:v>0.916</c:v>
                </c:pt>
                <c:pt idx="386">
                  <c:v>2.639</c:v>
                </c:pt>
                <c:pt idx="387">
                  <c:v>1.937</c:v>
                </c:pt>
                <c:pt idx="388">
                  <c:v>0.302</c:v>
                </c:pt>
                <c:pt idx="389">
                  <c:v>0.074</c:v>
                </c:pt>
                <c:pt idx="390">
                  <c:v>-0.772</c:v>
                </c:pt>
                <c:pt idx="391">
                  <c:v>-1.721</c:v>
                </c:pt>
                <c:pt idx="392">
                  <c:v>0.916</c:v>
                </c:pt>
                <c:pt idx="393">
                  <c:v>2.955</c:v>
                </c:pt>
                <c:pt idx="394">
                  <c:v>1.41</c:v>
                </c:pt>
                <c:pt idx="395">
                  <c:v>-1.056</c:v>
                </c:pt>
                <c:pt idx="396">
                  <c:v>-0.275</c:v>
                </c:pt>
                <c:pt idx="397">
                  <c:v>-0.597</c:v>
                </c:pt>
                <c:pt idx="398">
                  <c:v>-0.351</c:v>
                </c:pt>
                <c:pt idx="399">
                  <c:v>0.001</c:v>
                </c:pt>
                <c:pt idx="400">
                  <c:v>1.792</c:v>
                </c:pt>
                <c:pt idx="401">
                  <c:v>2.179</c:v>
                </c:pt>
                <c:pt idx="402">
                  <c:v>1.705</c:v>
                </c:pt>
                <c:pt idx="403">
                  <c:v>-0.83</c:v>
                </c:pt>
                <c:pt idx="404">
                  <c:v>0.05</c:v>
                </c:pt>
                <c:pt idx="405">
                  <c:v>-0.85</c:v>
                </c:pt>
                <c:pt idx="406">
                  <c:v>0.75</c:v>
                </c:pt>
                <c:pt idx="407">
                  <c:v>2.43</c:v>
                </c:pt>
                <c:pt idx="408">
                  <c:v>-0.002</c:v>
                </c:pt>
                <c:pt idx="409">
                  <c:v>-2.338999999999999</c:v>
                </c:pt>
                <c:pt idx="410">
                  <c:v>-0.157</c:v>
                </c:pt>
                <c:pt idx="411">
                  <c:v>1.258</c:v>
                </c:pt>
                <c:pt idx="412">
                  <c:v>1.611</c:v>
                </c:pt>
                <c:pt idx="413">
                  <c:v>0.75</c:v>
                </c:pt>
                <c:pt idx="414">
                  <c:v>9.254</c:v>
                </c:pt>
                <c:pt idx="415">
                  <c:v>-0.181</c:v>
                </c:pt>
                <c:pt idx="416">
                  <c:v>-0.031</c:v>
                </c:pt>
                <c:pt idx="417">
                  <c:v>-0.557</c:v>
                </c:pt>
                <c:pt idx="418">
                  <c:v>3.367</c:v>
                </c:pt>
                <c:pt idx="419">
                  <c:v>1.787</c:v>
                </c:pt>
                <c:pt idx="420">
                  <c:v>4.041</c:v>
                </c:pt>
                <c:pt idx="421">
                  <c:v>-0.918</c:v>
                </c:pt>
                <c:pt idx="422">
                  <c:v>-0.021</c:v>
                </c:pt>
                <c:pt idx="423">
                  <c:v>0.0</c:v>
                </c:pt>
                <c:pt idx="424">
                  <c:v>2.817</c:v>
                </c:pt>
                <c:pt idx="425">
                  <c:v>2.639</c:v>
                </c:pt>
                <c:pt idx="426">
                  <c:v>27.54</c:v>
                </c:pt>
                <c:pt idx="427">
                  <c:v>2.599</c:v>
                </c:pt>
                <c:pt idx="428">
                  <c:v>0.03</c:v>
                </c:pt>
                <c:pt idx="429">
                  <c:v>28.395</c:v>
                </c:pt>
                <c:pt idx="430">
                  <c:v>20.839</c:v>
                </c:pt>
                <c:pt idx="431">
                  <c:v>45.266</c:v>
                </c:pt>
                <c:pt idx="432">
                  <c:v>42.818</c:v>
                </c:pt>
                <c:pt idx="433">
                  <c:v>3.815999999999999</c:v>
                </c:pt>
                <c:pt idx="434">
                  <c:v>71.52800000000001</c:v>
                </c:pt>
                <c:pt idx="435">
                  <c:v>46.594</c:v>
                </c:pt>
                <c:pt idx="436">
                  <c:v>33.202</c:v>
                </c:pt>
                <c:pt idx="437">
                  <c:v>59.402</c:v>
                </c:pt>
                <c:pt idx="438">
                  <c:v>29.209</c:v>
                </c:pt>
                <c:pt idx="439">
                  <c:v>21.723</c:v>
                </c:pt>
                <c:pt idx="440">
                  <c:v>20.24</c:v>
                </c:pt>
                <c:pt idx="441">
                  <c:v>20.24</c:v>
                </c:pt>
                <c:pt idx="442">
                  <c:v>95.758</c:v>
                </c:pt>
                <c:pt idx="443">
                  <c:v>8.458</c:v>
                </c:pt>
                <c:pt idx="444">
                  <c:v>14.394</c:v>
                </c:pt>
                <c:pt idx="445">
                  <c:v>34.887</c:v>
                </c:pt>
                <c:pt idx="446">
                  <c:v>17.072</c:v>
                </c:pt>
                <c:pt idx="447">
                  <c:v>37.845</c:v>
                </c:pt>
                <c:pt idx="448">
                  <c:v>47.206</c:v>
                </c:pt>
                <c:pt idx="449">
                  <c:v>12.897</c:v>
                </c:pt>
                <c:pt idx="450">
                  <c:v>0.074</c:v>
                </c:pt>
                <c:pt idx="451">
                  <c:v>-0.021</c:v>
                </c:pt>
                <c:pt idx="452">
                  <c:v>-0.164</c:v>
                </c:pt>
                <c:pt idx="453">
                  <c:v>-0.653</c:v>
                </c:pt>
                <c:pt idx="454">
                  <c:v>1.873</c:v>
                </c:pt>
                <c:pt idx="455">
                  <c:v>0.077</c:v>
                </c:pt>
                <c:pt idx="456">
                  <c:v>2.99</c:v>
                </c:pt>
                <c:pt idx="457">
                  <c:v>2.478</c:v>
                </c:pt>
                <c:pt idx="458">
                  <c:v>30.77</c:v>
                </c:pt>
                <c:pt idx="459">
                  <c:v>4.053</c:v>
                </c:pt>
                <c:pt idx="460">
                  <c:v>19.433</c:v>
                </c:pt>
                <c:pt idx="461">
                  <c:v>30.85</c:v>
                </c:pt>
                <c:pt idx="462">
                  <c:v>14.696</c:v>
                </c:pt>
                <c:pt idx="463">
                  <c:v>34.166</c:v>
                </c:pt>
                <c:pt idx="464">
                  <c:v>9.681</c:v>
                </c:pt>
                <c:pt idx="465">
                  <c:v>4.624999999999999</c:v>
                </c:pt>
                <c:pt idx="466">
                  <c:v>3.743</c:v>
                </c:pt>
                <c:pt idx="467">
                  <c:v>2.042</c:v>
                </c:pt>
                <c:pt idx="468">
                  <c:v>2.99</c:v>
                </c:pt>
                <c:pt idx="469">
                  <c:v>1.657</c:v>
                </c:pt>
                <c:pt idx="470">
                  <c:v>0.25</c:v>
                </c:pt>
                <c:pt idx="471">
                  <c:v>3.38</c:v>
                </c:pt>
                <c:pt idx="472">
                  <c:v>5.376</c:v>
                </c:pt>
                <c:pt idx="473">
                  <c:v>0.124</c:v>
                </c:pt>
                <c:pt idx="474">
                  <c:v>8.38</c:v>
                </c:pt>
                <c:pt idx="475">
                  <c:v>21.028</c:v>
                </c:pt>
                <c:pt idx="476">
                  <c:v>-0.1</c:v>
                </c:pt>
                <c:pt idx="477">
                  <c:v>13.277</c:v>
                </c:pt>
                <c:pt idx="478">
                  <c:v>20.692</c:v>
                </c:pt>
                <c:pt idx="479">
                  <c:v>4.376</c:v>
                </c:pt>
                <c:pt idx="480">
                  <c:v>16.049</c:v>
                </c:pt>
                <c:pt idx="481">
                  <c:v>16.598</c:v>
                </c:pt>
                <c:pt idx="482">
                  <c:v>46.594</c:v>
                </c:pt>
                <c:pt idx="483">
                  <c:v>14.42</c:v>
                </c:pt>
                <c:pt idx="484">
                  <c:v>7.808</c:v>
                </c:pt>
                <c:pt idx="485">
                  <c:v>0.124</c:v>
                </c:pt>
                <c:pt idx="486">
                  <c:v>2.304</c:v>
                </c:pt>
                <c:pt idx="487">
                  <c:v>4.851999999999999</c:v>
                </c:pt>
                <c:pt idx="488">
                  <c:v>18.837</c:v>
                </c:pt>
                <c:pt idx="489">
                  <c:v>2.549</c:v>
                </c:pt>
                <c:pt idx="490">
                  <c:v>2.179</c:v>
                </c:pt>
                <c:pt idx="491">
                  <c:v>23.713</c:v>
                </c:pt>
                <c:pt idx="492">
                  <c:v>3.64</c:v>
                </c:pt>
                <c:pt idx="493">
                  <c:v>17.876</c:v>
                </c:pt>
                <c:pt idx="494">
                  <c:v>15.668</c:v>
                </c:pt>
                <c:pt idx="495">
                  <c:v>0.351</c:v>
                </c:pt>
                <c:pt idx="496">
                  <c:v>1.083</c:v>
                </c:pt>
                <c:pt idx="497">
                  <c:v>2.079</c:v>
                </c:pt>
                <c:pt idx="498">
                  <c:v>-0.052</c:v>
                </c:pt>
                <c:pt idx="499">
                  <c:v>0.855</c:v>
                </c:pt>
                <c:pt idx="500">
                  <c:v>2.042</c:v>
                </c:pt>
                <c:pt idx="501">
                  <c:v>-0.005</c:v>
                </c:pt>
                <c:pt idx="502">
                  <c:v>-0.009</c:v>
                </c:pt>
                <c:pt idx="503">
                  <c:v>0.985</c:v>
                </c:pt>
                <c:pt idx="504">
                  <c:v>1.117</c:v>
                </c:pt>
                <c:pt idx="505">
                  <c:v>3.835999999999999</c:v>
                </c:pt>
                <c:pt idx="506">
                  <c:v>-1.792</c:v>
                </c:pt>
                <c:pt idx="507">
                  <c:v>1.104</c:v>
                </c:pt>
                <c:pt idx="508">
                  <c:v>5.072</c:v>
                </c:pt>
                <c:pt idx="509">
                  <c:v>0.107</c:v>
                </c:pt>
                <c:pt idx="510">
                  <c:v>0.01</c:v>
                </c:pt>
                <c:pt idx="511">
                  <c:v>3.961</c:v>
                </c:pt>
                <c:pt idx="512">
                  <c:v>-2.855999999999999</c:v>
                </c:pt>
                <c:pt idx="513">
                  <c:v>21.708</c:v>
                </c:pt>
                <c:pt idx="514">
                  <c:v>1.588</c:v>
                </c:pt>
                <c:pt idx="515">
                  <c:v>1.334</c:v>
                </c:pt>
                <c:pt idx="516">
                  <c:v>0.099</c:v>
                </c:pt>
                <c:pt idx="517">
                  <c:v>4.306</c:v>
                </c:pt>
                <c:pt idx="518">
                  <c:v>1.713</c:v>
                </c:pt>
                <c:pt idx="519">
                  <c:v>3.367</c:v>
                </c:pt>
                <c:pt idx="520">
                  <c:v>12.727</c:v>
                </c:pt>
                <c:pt idx="521">
                  <c:v>0.259</c:v>
                </c:pt>
                <c:pt idx="522">
                  <c:v>6.287</c:v>
                </c:pt>
                <c:pt idx="523">
                  <c:v>0.451</c:v>
                </c:pt>
                <c:pt idx="524">
                  <c:v>1.787</c:v>
                </c:pt>
                <c:pt idx="525">
                  <c:v>1.299</c:v>
                </c:pt>
                <c:pt idx="526">
                  <c:v>-0.85</c:v>
                </c:pt>
                <c:pt idx="527">
                  <c:v>-0.458</c:v>
                </c:pt>
                <c:pt idx="528">
                  <c:v>15.68</c:v>
                </c:pt>
                <c:pt idx="529">
                  <c:v>8.067</c:v>
                </c:pt>
                <c:pt idx="530">
                  <c:v>0.652</c:v>
                </c:pt>
                <c:pt idx="531">
                  <c:v>0.173</c:v>
                </c:pt>
                <c:pt idx="532">
                  <c:v>5.283</c:v>
                </c:pt>
                <c:pt idx="533">
                  <c:v>54.079</c:v>
                </c:pt>
                <c:pt idx="534">
                  <c:v>22.691</c:v>
                </c:pt>
                <c:pt idx="535">
                  <c:v>41.526</c:v>
                </c:pt>
                <c:pt idx="536">
                  <c:v>13.348</c:v>
                </c:pt>
                <c:pt idx="537">
                  <c:v>36.787</c:v>
                </c:pt>
                <c:pt idx="538">
                  <c:v>10.488</c:v>
                </c:pt>
                <c:pt idx="539">
                  <c:v>0.464</c:v>
                </c:pt>
                <c:pt idx="540">
                  <c:v>4.416</c:v>
                </c:pt>
                <c:pt idx="541">
                  <c:v>5.636</c:v>
                </c:pt>
                <c:pt idx="542">
                  <c:v>19.59</c:v>
                </c:pt>
                <c:pt idx="543">
                  <c:v>2.189</c:v>
                </c:pt>
                <c:pt idx="544">
                  <c:v>7.636999999999999</c:v>
                </c:pt>
                <c:pt idx="545">
                  <c:v>6.928</c:v>
                </c:pt>
                <c:pt idx="546">
                  <c:v>-0.201</c:v>
                </c:pt>
                <c:pt idx="547">
                  <c:v>5.969</c:v>
                </c:pt>
                <c:pt idx="548">
                  <c:v>40.137</c:v>
                </c:pt>
                <c:pt idx="549">
                  <c:v>26.703</c:v>
                </c:pt>
                <c:pt idx="550">
                  <c:v>17.783</c:v>
                </c:pt>
                <c:pt idx="551">
                  <c:v>0.109</c:v>
                </c:pt>
                <c:pt idx="552">
                  <c:v>-276.7959999999999</c:v>
                </c:pt>
                <c:pt idx="553">
                  <c:v>-0.004</c:v>
                </c:pt>
                <c:pt idx="554">
                  <c:v>23.439</c:v>
                </c:pt>
                <c:pt idx="555">
                  <c:v>-0.001</c:v>
                </c:pt>
                <c:pt idx="556">
                  <c:v>0.026</c:v>
                </c:pt>
                <c:pt idx="557">
                  <c:v>2.427</c:v>
                </c:pt>
                <c:pt idx="558">
                  <c:v>15.791</c:v>
                </c:pt>
                <c:pt idx="559">
                  <c:v>34.032</c:v>
                </c:pt>
                <c:pt idx="560">
                  <c:v>18.823</c:v>
                </c:pt>
                <c:pt idx="561">
                  <c:v>17.762</c:v>
                </c:pt>
                <c:pt idx="562">
                  <c:v>18.823</c:v>
                </c:pt>
                <c:pt idx="563">
                  <c:v>17.762</c:v>
                </c:pt>
                <c:pt idx="564">
                  <c:v>3.342</c:v>
                </c:pt>
                <c:pt idx="565">
                  <c:v>1.258</c:v>
                </c:pt>
                <c:pt idx="566">
                  <c:v>0.787</c:v>
                </c:pt>
                <c:pt idx="567">
                  <c:v>11.168</c:v>
                </c:pt>
                <c:pt idx="568">
                  <c:v>7.571</c:v>
                </c:pt>
                <c:pt idx="569">
                  <c:v>7.571</c:v>
                </c:pt>
                <c:pt idx="570">
                  <c:v>9.236000000000001</c:v>
                </c:pt>
                <c:pt idx="571">
                  <c:v>26.366</c:v>
                </c:pt>
                <c:pt idx="572">
                  <c:v>2.167</c:v>
                </c:pt>
                <c:pt idx="573">
                  <c:v>34.823</c:v>
                </c:pt>
                <c:pt idx="574">
                  <c:v>3.926</c:v>
                </c:pt>
                <c:pt idx="575">
                  <c:v>3.252</c:v>
                </c:pt>
                <c:pt idx="576">
                  <c:v>56.507</c:v>
                </c:pt>
                <c:pt idx="577">
                  <c:v>11.995</c:v>
                </c:pt>
                <c:pt idx="578">
                  <c:v>1.713</c:v>
                </c:pt>
                <c:pt idx="579">
                  <c:v>47.8</c:v>
                </c:pt>
                <c:pt idx="580">
                  <c:v>27.381</c:v>
                </c:pt>
                <c:pt idx="581">
                  <c:v>16.652</c:v>
                </c:pt>
                <c:pt idx="582">
                  <c:v>34.166</c:v>
                </c:pt>
                <c:pt idx="583">
                  <c:v>10.386</c:v>
                </c:pt>
                <c:pt idx="584">
                  <c:v>29.357</c:v>
                </c:pt>
                <c:pt idx="585">
                  <c:v>22.364</c:v>
                </c:pt>
                <c:pt idx="586">
                  <c:v>7.262</c:v>
                </c:pt>
                <c:pt idx="587">
                  <c:v>6.204</c:v>
                </c:pt>
                <c:pt idx="588">
                  <c:v>6.561999999999999</c:v>
                </c:pt>
                <c:pt idx="589">
                  <c:v>2.99</c:v>
                </c:pt>
                <c:pt idx="590">
                  <c:v>0.553</c:v>
                </c:pt>
                <c:pt idx="591">
                  <c:v>17.361</c:v>
                </c:pt>
                <c:pt idx="592">
                  <c:v>6.993</c:v>
                </c:pt>
                <c:pt idx="593">
                  <c:v>4.305</c:v>
                </c:pt>
                <c:pt idx="594">
                  <c:v>0.623</c:v>
                </c:pt>
                <c:pt idx="595">
                  <c:v>-0.683</c:v>
                </c:pt>
                <c:pt idx="596">
                  <c:v>0.501</c:v>
                </c:pt>
                <c:pt idx="597">
                  <c:v>19.927</c:v>
                </c:pt>
                <c:pt idx="598">
                  <c:v>4.111999999999999</c:v>
                </c:pt>
                <c:pt idx="599">
                  <c:v>2.294</c:v>
                </c:pt>
                <c:pt idx="600">
                  <c:v>5.5</c:v>
                </c:pt>
                <c:pt idx="601">
                  <c:v>6.154999999999999</c:v>
                </c:pt>
                <c:pt idx="602">
                  <c:v>-0.031</c:v>
                </c:pt>
                <c:pt idx="603">
                  <c:v>0.238</c:v>
                </c:pt>
                <c:pt idx="604">
                  <c:v>9.968</c:v>
                </c:pt>
                <c:pt idx="605">
                  <c:v>5.799</c:v>
                </c:pt>
                <c:pt idx="606">
                  <c:v>1.299</c:v>
                </c:pt>
                <c:pt idx="607">
                  <c:v>15.501</c:v>
                </c:pt>
                <c:pt idx="608">
                  <c:v>0.916</c:v>
                </c:pt>
                <c:pt idx="609">
                  <c:v>20.692</c:v>
                </c:pt>
                <c:pt idx="610">
                  <c:v>6.763</c:v>
                </c:pt>
                <c:pt idx="611">
                  <c:v>9.681</c:v>
                </c:pt>
                <c:pt idx="612">
                  <c:v>36.68</c:v>
                </c:pt>
                <c:pt idx="613">
                  <c:v>7.878</c:v>
                </c:pt>
                <c:pt idx="614">
                  <c:v>0.043</c:v>
                </c:pt>
                <c:pt idx="615">
                  <c:v>2.805</c:v>
                </c:pt>
                <c:pt idx="616">
                  <c:v>0.01</c:v>
                </c:pt>
                <c:pt idx="617">
                  <c:v>0.199</c:v>
                </c:pt>
                <c:pt idx="618">
                  <c:v>1.53</c:v>
                </c:pt>
                <c:pt idx="619">
                  <c:v>70.89</c:v>
                </c:pt>
                <c:pt idx="620">
                  <c:v>0.51</c:v>
                </c:pt>
                <c:pt idx="621">
                  <c:v>0.615</c:v>
                </c:pt>
                <c:pt idx="622">
                  <c:v>12.867</c:v>
                </c:pt>
                <c:pt idx="623">
                  <c:v>0.908</c:v>
                </c:pt>
                <c:pt idx="624">
                  <c:v>7.077</c:v>
                </c:pt>
                <c:pt idx="625">
                  <c:v>8.911</c:v>
                </c:pt>
                <c:pt idx="626">
                  <c:v>1.117</c:v>
                </c:pt>
                <c:pt idx="627">
                  <c:v>-0.176</c:v>
                </c:pt>
                <c:pt idx="628">
                  <c:v>1.187</c:v>
                </c:pt>
                <c:pt idx="629">
                  <c:v>0.13</c:v>
                </c:pt>
                <c:pt idx="630">
                  <c:v>0.107</c:v>
                </c:pt>
                <c:pt idx="631">
                  <c:v>0.282</c:v>
                </c:pt>
                <c:pt idx="632">
                  <c:v>0.662</c:v>
                </c:pt>
                <c:pt idx="633">
                  <c:v>0.01</c:v>
                </c:pt>
                <c:pt idx="634">
                  <c:v>0.033</c:v>
                </c:pt>
                <c:pt idx="635">
                  <c:v>1.187</c:v>
                </c:pt>
                <c:pt idx="636">
                  <c:v>0.658</c:v>
                </c:pt>
                <c:pt idx="637">
                  <c:v>-2.058</c:v>
                </c:pt>
                <c:pt idx="638">
                  <c:v>-0.557</c:v>
                </c:pt>
                <c:pt idx="639">
                  <c:v>-1.841</c:v>
                </c:pt>
                <c:pt idx="640">
                  <c:v>20.506</c:v>
                </c:pt>
                <c:pt idx="641">
                  <c:v>0.553</c:v>
                </c:pt>
                <c:pt idx="642">
                  <c:v>-0.767</c:v>
                </c:pt>
                <c:pt idx="643">
                  <c:v>1.521</c:v>
                </c:pt>
                <c:pt idx="644">
                  <c:v>6.734</c:v>
                </c:pt>
                <c:pt idx="645">
                  <c:v>3.689</c:v>
                </c:pt>
                <c:pt idx="646">
                  <c:v>3.2</c:v>
                </c:pt>
                <c:pt idx="647">
                  <c:v>-1.047</c:v>
                </c:pt>
                <c:pt idx="648">
                  <c:v>3.273</c:v>
                </c:pt>
                <c:pt idx="649">
                  <c:v>1.51</c:v>
                </c:pt>
                <c:pt idx="650">
                  <c:v>-0.935</c:v>
                </c:pt>
                <c:pt idx="651">
                  <c:v>-0.119</c:v>
                </c:pt>
                <c:pt idx="652">
                  <c:v>-0.295</c:v>
                </c:pt>
                <c:pt idx="653">
                  <c:v>-2.306</c:v>
                </c:pt>
                <c:pt idx="654">
                  <c:v>-154.877</c:v>
                </c:pt>
                <c:pt idx="655">
                  <c:v>-12.557</c:v>
                </c:pt>
                <c:pt idx="656">
                  <c:v>0.0</c:v>
                </c:pt>
                <c:pt idx="657">
                  <c:v>-0.124</c:v>
                </c:pt>
                <c:pt idx="658">
                  <c:v>0.004</c:v>
                </c:pt>
                <c:pt idx="659">
                  <c:v>-0.084</c:v>
                </c:pt>
                <c:pt idx="660">
                  <c:v>-0.086</c:v>
                </c:pt>
                <c:pt idx="661">
                  <c:v>5.385</c:v>
                </c:pt>
                <c:pt idx="662">
                  <c:v>0.01</c:v>
                </c:pt>
                <c:pt idx="663">
                  <c:v>-0.991</c:v>
                </c:pt>
                <c:pt idx="664">
                  <c:v>2.511</c:v>
                </c:pt>
                <c:pt idx="665">
                  <c:v>-0.017</c:v>
                </c:pt>
                <c:pt idx="666">
                  <c:v>0.135</c:v>
                </c:pt>
                <c:pt idx="667">
                  <c:v>1.187</c:v>
                </c:pt>
                <c:pt idx="668">
                  <c:v>5.526</c:v>
                </c:pt>
                <c:pt idx="669">
                  <c:v>0.532</c:v>
                </c:pt>
                <c:pt idx="670">
                  <c:v>0.0</c:v>
                </c:pt>
                <c:pt idx="671">
                  <c:v>8.62</c:v>
                </c:pt>
                <c:pt idx="672">
                  <c:v>1.009</c:v>
                </c:pt>
                <c:pt idx="673">
                  <c:v>1.616</c:v>
                </c:pt>
                <c:pt idx="674">
                  <c:v>0.423</c:v>
                </c:pt>
                <c:pt idx="675">
                  <c:v>-1.323</c:v>
                </c:pt>
                <c:pt idx="676">
                  <c:v>0.757</c:v>
                </c:pt>
                <c:pt idx="677">
                  <c:v>-1.501</c:v>
                </c:pt>
                <c:pt idx="678">
                  <c:v>0.652</c:v>
                </c:pt>
                <c:pt idx="679">
                  <c:v>0.389</c:v>
                </c:pt>
                <c:pt idx="680">
                  <c:v>0.063</c:v>
                </c:pt>
                <c:pt idx="681">
                  <c:v>-0.031</c:v>
                </c:pt>
                <c:pt idx="682">
                  <c:v>1.056</c:v>
                </c:pt>
                <c:pt idx="683">
                  <c:v>0.016</c:v>
                </c:pt>
                <c:pt idx="684">
                  <c:v>-1.416</c:v>
                </c:pt>
                <c:pt idx="685">
                  <c:v>-0.632</c:v>
                </c:pt>
                <c:pt idx="686">
                  <c:v>0.561</c:v>
                </c:pt>
                <c:pt idx="687">
                  <c:v>0.464</c:v>
                </c:pt>
                <c:pt idx="688">
                  <c:v>3.342</c:v>
                </c:pt>
                <c:pt idx="689">
                  <c:v>0.228</c:v>
                </c:pt>
                <c:pt idx="690">
                  <c:v>0.985</c:v>
                </c:pt>
                <c:pt idx="691">
                  <c:v>-1.274</c:v>
                </c:pt>
                <c:pt idx="692">
                  <c:v>0.752</c:v>
                </c:pt>
                <c:pt idx="693">
                  <c:v>-0.25</c:v>
                </c:pt>
                <c:pt idx="694">
                  <c:v>-0.162</c:v>
                </c:pt>
                <c:pt idx="695">
                  <c:v>-0.065</c:v>
                </c:pt>
                <c:pt idx="696">
                  <c:v>-4.33</c:v>
                </c:pt>
                <c:pt idx="697">
                  <c:v>3.975</c:v>
                </c:pt>
                <c:pt idx="698">
                  <c:v>-0.792</c:v>
                </c:pt>
                <c:pt idx="699">
                  <c:v>-1.859</c:v>
                </c:pt>
                <c:pt idx="700">
                  <c:v>-1.603</c:v>
                </c:pt>
                <c:pt idx="701">
                  <c:v>-1.137</c:v>
                </c:pt>
                <c:pt idx="702">
                  <c:v>-1.323</c:v>
                </c:pt>
                <c:pt idx="703">
                  <c:v>2.167</c:v>
                </c:pt>
                <c:pt idx="704">
                  <c:v>-1.873</c:v>
                </c:pt>
                <c:pt idx="705">
                  <c:v>-2.169</c:v>
                </c:pt>
                <c:pt idx="706">
                  <c:v>-0.034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629608"/>
        <c:axId val="2132632728"/>
      </c:lineChart>
      <c:dateAx>
        <c:axId val="213262960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132632728"/>
        <c:crosses val="autoZero"/>
        <c:auto val="1"/>
        <c:lblOffset val="100"/>
        <c:baseTimeUnit val="days"/>
      </c:dateAx>
      <c:valAx>
        <c:axId val="2132632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2629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C7B63-2586-E44A-B711-BA125E965DB0}" type="datetimeFigureOut">
              <a:rPr lang="fr-FR" smtClean="0"/>
              <a:t>13/06/16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DFB53-C638-DF47-97AA-6ED05CE75D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77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A466-186B-8343-891D-0421A5BAD19A}" type="datetimeFigureOut">
              <a:rPr lang="fr-FR" smtClean="0"/>
              <a:t>13/06/16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C0AA2-87FB-4940-A014-0830980E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8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0AA2-87FB-4940-A014-0830980E58E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69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r-CH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544071"/>
            <a:ext cx="9144000" cy="1470025"/>
          </a:xfrm>
          <a:solidFill>
            <a:schemeClr val="bg1"/>
          </a:solidFill>
        </p:spPr>
        <p:txBody>
          <a:bodyPr lIns="252000" tIns="252000" rIns="252000" bIns="252000" anchor="b" anchorCtr="0"/>
          <a:lstStyle>
            <a:lvl1pPr algn="ctr">
              <a:defRPr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006743"/>
            <a:ext cx="9144000" cy="1127896"/>
          </a:xfrm>
          <a:solidFill>
            <a:schemeClr val="bg1"/>
          </a:solidFill>
        </p:spPr>
        <p:txBody>
          <a:bodyPr lIns="252000" tIns="252000" rIns="252000" bIns="252000" anchor="t" anchorCtr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17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13/06/16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24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13/06/16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17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13/06/16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5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0167" y="4373802"/>
            <a:ext cx="4543833" cy="2484198"/>
          </a:xfrm>
          <a:solidFill>
            <a:srgbClr val="FFFFFF"/>
          </a:solidFill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00167" y="0"/>
            <a:ext cx="4543833" cy="4373802"/>
          </a:xfrm>
          <a:solidFill>
            <a:srgbClr val="FFFFFF"/>
          </a:solidFill>
        </p:spPr>
        <p:txBody>
          <a:bodyPr anchor="b">
            <a:normAutofit/>
          </a:bodyPr>
          <a:lstStyle>
            <a:lvl1pPr marL="0" indent="0" algn="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316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4648200" cy="2196978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2196978"/>
            <a:ext cx="4648200" cy="4661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521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13/06/16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57200" y="1478106"/>
            <a:ext cx="82296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0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13/06/16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457200" y="1478106"/>
            <a:ext cx="82296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2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13/06/16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80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13/06/16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74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D800-CBD2-5F4E-A56F-8D0F4BCFF1C9}" type="datetimeFigureOut">
              <a:rPr lang="fr-FR" smtClean="0"/>
              <a:t>13/06/16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81BA-5557-2641-984A-44D8DF117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12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180000" tIns="180000" rIns="180000" bIns="180000" rtlCol="0" anchor="ctr">
            <a:normAutofit/>
          </a:bodyPr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Thin"/>
                <a:cs typeface="Helvetica Neue Thin"/>
              </a:defRPr>
            </a:lvl1pPr>
          </a:lstStyle>
          <a:p>
            <a:fld id="{B564D800-CBD2-5F4E-A56F-8D0F4BCFF1C9}" type="datetimeFigureOut">
              <a:rPr lang="fr-FR" smtClean="0"/>
              <a:pPr/>
              <a:t>13/06/16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Thin"/>
                <a:cs typeface="Helvetica Neue Thin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Thin"/>
                <a:cs typeface="Helvetica Neue Thin"/>
              </a:defRPr>
            </a:lvl1pPr>
          </a:lstStyle>
          <a:p>
            <a:fld id="{E42D81BA-5557-2641-984A-44D8DF1173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3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Thin"/>
          <a:ea typeface="+mj-ea"/>
          <a:cs typeface="Helvetica Neue Thin"/>
        </a:defRPr>
      </a:lvl1pPr>
    </p:titleStyle>
    <p:bodyStyle>
      <a:lvl1pPr marL="342900" indent="-342900" algn="l" defTabSz="457200" rtl="0" eaLnBrk="1" latinLnBrk="0" hangingPunct="1">
        <a:lnSpc>
          <a:spcPct val="95000"/>
        </a:lnSpc>
        <a:spcBef>
          <a:spcPts val="1800"/>
        </a:spcBef>
        <a:spcAft>
          <a:spcPts val="500"/>
        </a:spcAft>
        <a:buFont typeface="Lucida Grande"/>
        <a:buChar char="–"/>
        <a:defRPr sz="2800" kern="1200">
          <a:solidFill>
            <a:schemeClr val="tx1"/>
          </a:solidFill>
          <a:latin typeface="Helvetica Neue Thin"/>
          <a:ea typeface="+mn-ea"/>
          <a:cs typeface="Helvetica Neue Thin"/>
        </a:defRPr>
      </a:lvl1pPr>
      <a:lvl2pPr marL="742950" indent="-285750" algn="l" defTabSz="457200" rtl="0" eaLnBrk="1" latinLnBrk="0" hangingPunct="1">
        <a:lnSpc>
          <a:spcPct val="95000"/>
        </a:lnSpc>
        <a:spcBef>
          <a:spcPts val="300"/>
        </a:spcBef>
        <a:spcAft>
          <a:spcPts val="600"/>
        </a:spcAft>
        <a:buFont typeface="Lucida Grande"/>
        <a:buChar char="–"/>
        <a:defRPr sz="2400" kern="1200">
          <a:solidFill>
            <a:schemeClr val="tx1"/>
          </a:solidFill>
          <a:latin typeface="Helvetica Neue Thin"/>
          <a:ea typeface="+mn-ea"/>
          <a:cs typeface="Helvetica Neue Thin"/>
        </a:defRPr>
      </a:lvl2pPr>
      <a:lvl3pPr marL="1143000" indent="-228600" algn="l" defTabSz="457200" rtl="0" eaLnBrk="1" latinLnBrk="0" hangingPunct="1">
        <a:lnSpc>
          <a:spcPct val="95000"/>
        </a:lnSpc>
        <a:spcBef>
          <a:spcPts val="300"/>
        </a:spcBef>
        <a:spcAft>
          <a:spcPts val="600"/>
        </a:spcAft>
        <a:buFont typeface="Lucida Grande"/>
        <a:buChar char="–"/>
        <a:defRPr sz="2000" kern="1200">
          <a:solidFill>
            <a:schemeClr val="tx1"/>
          </a:solidFill>
          <a:latin typeface="Helvetica Neue Thin"/>
          <a:ea typeface="+mn-ea"/>
          <a:cs typeface="Helvetica Neue Thin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spcAft>
          <a:spcPts val="600"/>
        </a:spcAft>
        <a:buFont typeface="Lucida Grande"/>
        <a:buChar char="–"/>
        <a:defRPr sz="1600" kern="1200">
          <a:solidFill>
            <a:schemeClr val="tx1"/>
          </a:solidFill>
          <a:latin typeface="Helvetica Neue Thin"/>
          <a:ea typeface="+mn-ea"/>
          <a:cs typeface="Helvetica Neue Thin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Lucida Grande"/>
        <a:buChar char="–"/>
        <a:defRPr sz="2000" kern="1200">
          <a:solidFill>
            <a:schemeClr val="tx1"/>
          </a:solidFill>
          <a:latin typeface="Helvetica Neue Thin"/>
          <a:ea typeface="+mn-ea"/>
          <a:cs typeface="Helvetica Neue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1w62gu68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dirty="0" smtClean="0"/>
              <a:t>#ww1 and the </a:t>
            </a:r>
            <a:r>
              <a:rPr lang="fr-FR" sz="4000" dirty="0" err="1" smtClean="0"/>
              <a:t>Centenary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/>
              <a:t>of the Great </a:t>
            </a:r>
            <a:r>
              <a:rPr lang="fr-FR" sz="4000" dirty="0" err="1" smtClean="0"/>
              <a:t>War</a:t>
            </a:r>
            <a:r>
              <a:rPr lang="fr-FR" sz="4000" dirty="0" smtClean="0"/>
              <a:t> on </a:t>
            </a:r>
            <a:r>
              <a:rPr lang="fr-FR" sz="4000" dirty="0" err="1" smtClean="0"/>
              <a:t>Twitter</a:t>
            </a:r>
            <a:endParaRPr lang="fr-FR" sz="4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Frédéric Clavert, </a:t>
            </a:r>
            <a:r>
              <a:rPr lang="fr-FR" sz="1800" dirty="0" err="1" smtClean="0"/>
              <a:t>unil</a:t>
            </a:r>
            <a:r>
              <a:rPr lang="fr-FR" sz="1800" dirty="0" smtClean="0"/>
              <a:t>, Journées suisse d’histoire, 9-10 </a:t>
            </a:r>
            <a:r>
              <a:rPr lang="fr-FR" sz="1800" smtClean="0"/>
              <a:t>juin </a:t>
            </a:r>
            <a:r>
              <a:rPr lang="fr-FR" sz="1800" smtClean="0"/>
              <a:t>2016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@inactinique / </a:t>
            </a:r>
            <a:r>
              <a:rPr lang="fr-FR" sz="1800" dirty="0" err="1" smtClean="0"/>
              <a:t>frederic.clavert@unil.ch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2317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As a conclusion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Understanding</a:t>
            </a:r>
            <a:r>
              <a:rPr lang="fr-FR" dirty="0" smtClean="0"/>
              <a:t> the </a:t>
            </a:r>
            <a:r>
              <a:rPr lang="fr-FR" dirty="0" err="1" smtClean="0"/>
              <a:t>missing</a:t>
            </a:r>
            <a:r>
              <a:rPr lang="fr-FR" dirty="0" smtClean="0"/>
              <a:t> parts</a:t>
            </a:r>
          </a:p>
          <a:p>
            <a:pPr lvl="1"/>
            <a:r>
              <a:rPr lang="fr-FR" dirty="0" err="1" smtClean="0"/>
              <a:t>Where</a:t>
            </a:r>
            <a:r>
              <a:rPr lang="fr-FR" dirty="0" smtClean="0"/>
              <a:t> are the </a:t>
            </a:r>
            <a:r>
              <a:rPr lang="fr-FR" dirty="0" err="1" smtClean="0"/>
              <a:t>German</a:t>
            </a:r>
            <a:r>
              <a:rPr lang="fr-FR" dirty="0" smtClean="0"/>
              <a:t> </a:t>
            </a:r>
            <a:r>
              <a:rPr lang="fr-FR" dirty="0" err="1" smtClean="0"/>
              <a:t>Twitter</a:t>
            </a:r>
            <a:r>
              <a:rPr lang="fr-FR" dirty="0" smtClean="0"/>
              <a:t> </a:t>
            </a:r>
            <a:r>
              <a:rPr lang="fr-FR" dirty="0" err="1" smtClean="0"/>
              <a:t>accounts</a:t>
            </a:r>
            <a:r>
              <a:rPr lang="fr-FR" dirty="0" smtClean="0"/>
              <a:t>?</a:t>
            </a:r>
          </a:p>
          <a:p>
            <a:pPr lvl="1"/>
            <a:r>
              <a:rPr lang="fr-FR" dirty="0" err="1" smtClean="0"/>
              <a:t>Where</a:t>
            </a:r>
            <a:r>
              <a:rPr lang="fr-FR" dirty="0" smtClean="0"/>
              <a:t> are </a:t>
            </a:r>
            <a:r>
              <a:rPr lang="fr-FR" dirty="0" err="1" smtClean="0"/>
              <a:t>prisoners</a:t>
            </a:r>
            <a:r>
              <a:rPr lang="fr-FR" dirty="0" smtClean="0"/>
              <a:t>, </a:t>
            </a:r>
            <a:r>
              <a:rPr lang="fr-FR" dirty="0" err="1" smtClean="0"/>
              <a:t>women</a:t>
            </a:r>
            <a:r>
              <a:rPr lang="fr-FR" dirty="0" smtClean="0"/>
              <a:t>, colonial </a:t>
            </a:r>
            <a:r>
              <a:rPr lang="fr-FR" dirty="0" err="1" smtClean="0"/>
              <a:t>troops</a:t>
            </a:r>
            <a:r>
              <a:rPr lang="fr-FR" dirty="0" smtClean="0"/>
              <a:t>, </a:t>
            </a:r>
            <a:r>
              <a:rPr lang="fr-FR" dirty="0" err="1" smtClean="0"/>
              <a:t>soldiers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</a:t>
            </a:r>
            <a:r>
              <a:rPr lang="fr-FR" dirty="0" err="1" smtClean="0"/>
              <a:t>fall</a:t>
            </a:r>
            <a:r>
              <a:rPr lang="fr-FR" dirty="0" smtClean="0"/>
              <a:t> on the </a:t>
            </a:r>
            <a:r>
              <a:rPr lang="fr-FR" dirty="0" err="1" smtClean="0"/>
              <a:t>battlefield</a:t>
            </a:r>
            <a:r>
              <a:rPr lang="fr-FR" dirty="0" smtClean="0"/>
              <a:t>?</a:t>
            </a:r>
          </a:p>
          <a:p>
            <a:pPr lvl="1"/>
            <a:r>
              <a:rPr lang="fr-FR" dirty="0" err="1" smtClean="0"/>
              <a:t>Where</a:t>
            </a:r>
            <a:r>
              <a:rPr lang="fr-FR" dirty="0" smtClean="0"/>
              <a:t> are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war</a:t>
            </a:r>
            <a:r>
              <a:rPr lang="fr-FR" dirty="0" smtClean="0"/>
              <a:t> </a:t>
            </a:r>
            <a:r>
              <a:rPr lang="fr-FR" dirty="0" err="1" smtClean="0"/>
              <a:t>fornt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West-</a:t>
            </a:r>
            <a:r>
              <a:rPr lang="fr-FR" dirty="0" err="1" smtClean="0"/>
              <a:t>European</a:t>
            </a:r>
            <a:r>
              <a:rPr lang="fr-FR" dirty="0" smtClean="0"/>
              <a:t> one?</a:t>
            </a:r>
          </a:p>
          <a:p>
            <a:r>
              <a:rPr lang="fr-FR" dirty="0" err="1" smtClean="0"/>
              <a:t>Where</a:t>
            </a:r>
            <a:r>
              <a:rPr lang="fr-FR" dirty="0" smtClean="0"/>
              <a:t> are the </a:t>
            </a:r>
            <a:r>
              <a:rPr lang="fr-FR" dirty="0" err="1"/>
              <a:t>w</a:t>
            </a:r>
            <a:r>
              <a:rPr lang="fr-FR" dirty="0" err="1" smtClean="0"/>
              <a:t>eak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55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 corpus of (</a:t>
            </a:r>
            <a:r>
              <a:rPr lang="fr-FR" dirty="0" err="1" smtClean="0"/>
              <a:t>yet</a:t>
            </a:r>
            <a:r>
              <a:rPr lang="fr-FR" dirty="0" smtClean="0"/>
              <a:t>) </a:t>
            </a:r>
            <a:r>
              <a:rPr lang="fr-FR" dirty="0" err="1" smtClean="0"/>
              <a:t>two</a:t>
            </a:r>
            <a:r>
              <a:rPr lang="fr-FR" dirty="0" smtClean="0"/>
              <a:t> million </a:t>
            </a:r>
            <a:r>
              <a:rPr lang="fr-FR" dirty="0" err="1" smtClean="0"/>
              <a:t>tweets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fr-FR" dirty="0" smtClean="0"/>
              <a:t>April 2014-April 2016</a:t>
            </a:r>
          </a:p>
          <a:p>
            <a:r>
              <a:rPr lang="fr-FR" dirty="0">
                <a:latin typeface="Helvetica Neue Medium"/>
                <a:cs typeface="Helvetica Neue Medium"/>
              </a:rPr>
              <a:t>2 096 968 </a:t>
            </a:r>
            <a:r>
              <a:rPr lang="fr-FR" dirty="0" err="1" smtClean="0">
                <a:latin typeface="Helvetica Neue Medium"/>
                <a:cs typeface="Helvetica Neue Medium"/>
              </a:rPr>
              <a:t>tweets</a:t>
            </a:r>
            <a:r>
              <a:rPr lang="fr-FR" dirty="0" smtClean="0">
                <a:latin typeface="Helvetica Neue Medium"/>
                <a:cs typeface="Helvetica Neue Medium"/>
              </a:rPr>
              <a:t> </a:t>
            </a:r>
            <a:endParaRPr lang="fr-FR" dirty="0">
              <a:latin typeface="Helvetica Neue Medium"/>
              <a:cs typeface="Helvetica Neue Medium"/>
            </a:endParaRPr>
          </a:p>
          <a:p>
            <a:pPr lvl="1"/>
            <a:r>
              <a:rPr lang="fr-FR" dirty="0" smtClean="0"/>
              <a:t>Few noise but #11Nov #Somme #Verdun</a:t>
            </a:r>
            <a:endParaRPr lang="fr-FR" dirty="0"/>
          </a:p>
          <a:p>
            <a:pPr lvl="1"/>
            <a:r>
              <a:rPr lang="fr-FR" dirty="0" smtClean="0"/>
              <a:t>730</a:t>
            </a:r>
            <a:r>
              <a:rPr lang="fr-FR" dirty="0"/>
              <a:t> 111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retweets</a:t>
            </a:r>
            <a:endParaRPr lang="fr-FR" dirty="0"/>
          </a:p>
          <a:p>
            <a:r>
              <a:rPr lang="fr-CH" dirty="0" smtClean="0">
                <a:latin typeface="Helvetica Neue Medium"/>
                <a:cs typeface="Helvetica Neue Medium"/>
              </a:rPr>
              <a:t>542</a:t>
            </a:r>
            <a:r>
              <a:rPr lang="fr-CH" dirty="0">
                <a:latin typeface="Helvetica Neue Medium"/>
                <a:cs typeface="Helvetica Neue Medium"/>
              </a:rPr>
              <a:t> 570 </a:t>
            </a:r>
            <a:r>
              <a:rPr lang="fr-CH" dirty="0" smtClean="0">
                <a:latin typeface="Helvetica Neue Medium"/>
                <a:cs typeface="Helvetica Neue Medium"/>
              </a:rPr>
              <a:t>accounts</a:t>
            </a:r>
            <a:endParaRPr lang="fr-CH" dirty="0">
              <a:latin typeface="Helvetica Neue Medium"/>
              <a:cs typeface="Helvetica Neue Medium"/>
            </a:endParaRPr>
          </a:p>
          <a:p>
            <a:pPr lvl="1"/>
            <a:r>
              <a:rPr lang="fr-CH" dirty="0" smtClean="0"/>
              <a:t>Of all sorts</a:t>
            </a:r>
            <a:endParaRPr lang="fr-CH" dirty="0"/>
          </a:p>
          <a:p>
            <a:pPr lvl="1"/>
            <a:r>
              <a:rPr lang="fr-CH" dirty="0" smtClean="0"/>
              <a:t>Individuals, memory-based institutions, media, research projects, bots</a:t>
            </a:r>
            <a:r>
              <a:rPr lang="is-IS" dirty="0" smtClean="0"/>
              <a:t>…</a:t>
            </a:r>
            <a:endParaRPr lang="is-IS" dirty="0"/>
          </a:p>
          <a:p>
            <a:r>
              <a:rPr lang="fr-CH" dirty="0">
                <a:latin typeface="Helvetica Neue Medium"/>
                <a:cs typeface="Helvetica Neue Medium"/>
              </a:rPr>
              <a:t>124 424 hashtags</a:t>
            </a:r>
          </a:p>
          <a:p>
            <a:pPr lvl="1"/>
            <a:r>
              <a:rPr lang="fr-CH" dirty="0"/>
              <a:t>54 566 </a:t>
            </a:r>
            <a:r>
              <a:rPr lang="fr-CH" dirty="0" smtClean="0"/>
              <a:t>just once in the database</a:t>
            </a:r>
            <a:endParaRPr lang="fr-CH" dirty="0"/>
          </a:p>
          <a:p>
            <a:pPr lvl="1"/>
            <a:r>
              <a:rPr lang="fr-CH" dirty="0"/>
              <a:t>107 047</a:t>
            </a:r>
            <a:r>
              <a:rPr lang="fr-FR" dirty="0"/>
              <a:t> </a:t>
            </a:r>
            <a:r>
              <a:rPr lang="fr-FR" dirty="0" err="1" smtClean="0"/>
              <a:t>ten</a:t>
            </a:r>
            <a:r>
              <a:rPr lang="fr-FR" dirty="0" smtClean="0"/>
              <a:t> times or </a:t>
            </a:r>
            <a:r>
              <a:rPr lang="fr-FR" dirty="0" err="1" smtClean="0"/>
              <a:t>less</a:t>
            </a:r>
            <a:r>
              <a:rPr lang="fr-FR" dirty="0" smtClean="0"/>
              <a:t> in the </a:t>
            </a:r>
            <a:r>
              <a:rPr lang="fr-FR" dirty="0" err="1" smtClean="0"/>
              <a:t>database</a:t>
            </a:r>
            <a:endParaRPr lang="fr-FR" dirty="0" smtClean="0"/>
          </a:p>
          <a:p>
            <a:pPr marL="342900" lvl="1" indent="-342900">
              <a:spcBef>
                <a:spcPts val="1800"/>
              </a:spcBef>
              <a:spcAft>
                <a:spcPts val="500"/>
              </a:spcAft>
            </a:pPr>
            <a:r>
              <a:rPr lang="fr-FR" sz="2800" dirty="0" err="1"/>
              <a:t>Harvesting</a:t>
            </a:r>
            <a:r>
              <a:rPr lang="fr-FR" sz="2800" dirty="0"/>
              <a:t> </a:t>
            </a:r>
            <a:r>
              <a:rPr lang="fr-FR" sz="2800" dirty="0" err="1"/>
              <a:t>still</a:t>
            </a:r>
            <a:r>
              <a:rPr lang="fr-FR" sz="2800" dirty="0"/>
              <a:t> on-</a:t>
            </a:r>
            <a:r>
              <a:rPr lang="fr-FR" sz="2800" dirty="0" err="1"/>
              <a:t>going</a:t>
            </a:r>
            <a:endParaRPr lang="fr-FR" sz="2800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4296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Technical</a:t>
            </a:r>
            <a:r>
              <a:rPr lang="fr-FR" dirty="0" smtClean="0"/>
              <a:t> infrastructure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LAMP server</a:t>
            </a:r>
          </a:p>
          <a:p>
            <a:r>
              <a:rPr lang="fr-FR" dirty="0" smtClean="0"/>
              <a:t>PHP script: 140dev</a:t>
            </a:r>
          </a:p>
          <a:p>
            <a:pPr lvl="1"/>
            <a:r>
              <a:rPr lang="fr-FR" dirty="0" err="1" smtClean="0"/>
              <a:t>Connects</a:t>
            </a:r>
            <a:r>
              <a:rPr lang="fr-FR" dirty="0" smtClean="0"/>
              <a:t> to </a:t>
            </a:r>
            <a:r>
              <a:rPr lang="fr-FR" dirty="0" err="1" smtClean="0"/>
              <a:t>Twitter</a:t>
            </a:r>
            <a:r>
              <a:rPr lang="fr-FR" dirty="0" smtClean="0"/>
              <a:t> Public Streaming API</a:t>
            </a:r>
          </a:p>
          <a:p>
            <a:pPr lvl="1"/>
            <a:r>
              <a:rPr lang="fr-FR" dirty="0" err="1" smtClean="0"/>
              <a:t>Collect</a:t>
            </a:r>
            <a:r>
              <a:rPr lang="fr-FR" dirty="0" smtClean="0"/>
              <a:t> </a:t>
            </a:r>
            <a:r>
              <a:rPr lang="fr-FR" dirty="0" err="1" smtClean="0"/>
              <a:t>tweets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keywords (#ww1, #1gm, #</a:t>
            </a:r>
            <a:r>
              <a:rPr lang="fr-FR" dirty="0" err="1" smtClean="0"/>
              <a:t>ewk</a:t>
            </a:r>
            <a:r>
              <a:rPr lang="fr-FR" dirty="0" smtClean="0"/>
              <a:t> and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others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Parse</a:t>
            </a:r>
            <a:r>
              <a:rPr lang="fr-FR" dirty="0" smtClean="0"/>
              <a:t> JSON </a:t>
            </a:r>
            <a:r>
              <a:rPr lang="fr-FR" dirty="0" err="1" smtClean="0"/>
              <a:t>into</a:t>
            </a:r>
            <a:r>
              <a:rPr lang="fr-FR" dirty="0" smtClean="0"/>
              <a:t> MySQL</a:t>
            </a:r>
          </a:p>
          <a:p>
            <a:r>
              <a:rPr lang="fr-FR" dirty="0" smtClean="0"/>
              <a:t>Export to CSV for data </a:t>
            </a:r>
            <a:r>
              <a:rPr lang="fr-FR" dirty="0" err="1" smtClean="0"/>
              <a:t>anlyses</a:t>
            </a:r>
            <a:endParaRPr lang="fr-FR" dirty="0" smtClean="0"/>
          </a:p>
          <a:p>
            <a:pPr lvl="1"/>
            <a:r>
              <a:rPr lang="fr-FR" dirty="0" smtClean="0"/>
              <a:t>No «real time»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897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The-wanderer-above-the-sea-of-fog---Caspar-David-Friedrich-Wallpaper-1920120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793114"/>
            <a:ext cx="9144000" cy="21328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6000" dirty="0">
                <a:latin typeface="Helvetica Neue Thin"/>
                <a:cs typeface="Helvetica Neue Thin"/>
              </a:rPr>
              <a:t>How to </a:t>
            </a:r>
            <a:r>
              <a:rPr lang="fr-FR" sz="6000" dirty="0" err="1" smtClean="0">
                <a:latin typeface="Helvetica Neue Thin"/>
                <a:cs typeface="Helvetica Neue Thin"/>
              </a:rPr>
              <a:t>read</a:t>
            </a:r>
            <a:r>
              <a:rPr lang="fr-FR" sz="6000" dirty="0" smtClean="0">
                <a:latin typeface="Helvetica Neue Thin"/>
                <a:cs typeface="Helvetica Neue Thin"/>
              </a:rPr>
              <a:t/>
            </a:r>
            <a:br>
              <a:rPr lang="fr-FR" sz="6000" dirty="0" smtClean="0">
                <a:latin typeface="Helvetica Neue Thin"/>
                <a:cs typeface="Helvetica Neue Thin"/>
              </a:rPr>
            </a:br>
            <a:r>
              <a:rPr lang="fr-FR" sz="6000" dirty="0" err="1" smtClean="0">
                <a:latin typeface="Helvetica Neue Thin"/>
                <a:cs typeface="Helvetica Neue Thin"/>
              </a:rPr>
              <a:t>two</a:t>
            </a:r>
            <a:r>
              <a:rPr lang="fr-FR" sz="6000" dirty="0" smtClean="0">
                <a:latin typeface="Helvetica Neue Thin"/>
                <a:cs typeface="Helvetica Neue Thin"/>
              </a:rPr>
              <a:t> </a:t>
            </a:r>
            <a:r>
              <a:rPr lang="fr-FR" sz="6000" dirty="0">
                <a:latin typeface="Helvetica Neue Thin"/>
                <a:cs typeface="Helvetica Neue Thin"/>
              </a:rPr>
              <a:t>millions </a:t>
            </a:r>
            <a:r>
              <a:rPr lang="fr-FR" sz="6000" dirty="0" err="1">
                <a:latin typeface="Helvetica Neue Thin"/>
                <a:cs typeface="Helvetica Neue Thin"/>
              </a:rPr>
              <a:t>tweets</a:t>
            </a:r>
            <a:r>
              <a:rPr lang="fr-FR" sz="6000" dirty="0">
                <a:latin typeface="Helvetica Neue Thin"/>
                <a:cs typeface="Helvetica Neue Thin"/>
              </a:rPr>
              <a:t>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06970" y="201558"/>
            <a:ext cx="289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Historian</a:t>
            </a:r>
            <a:r>
              <a:rPr lang="fr-FR" dirty="0" smtClean="0"/>
              <a:t> </a:t>
            </a:r>
            <a:r>
              <a:rPr lang="fr-FR" dirty="0" err="1" smtClean="0"/>
              <a:t>facing</a:t>
            </a:r>
            <a:r>
              <a:rPr lang="fr-FR" dirty="0" smtClean="0"/>
              <a:t> a </a:t>
            </a:r>
            <a:r>
              <a:rPr lang="fr-FR" dirty="0" err="1" smtClean="0"/>
              <a:t>sea</a:t>
            </a:r>
            <a:r>
              <a:rPr lang="fr-FR" dirty="0" smtClean="0"/>
              <a:t> of data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29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Basic </a:t>
            </a:r>
            <a:r>
              <a:rPr lang="fr-FR" dirty="0" err="1" smtClean="0"/>
              <a:t>statistics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745106"/>
              </p:ext>
            </p:extLst>
          </p:nvPr>
        </p:nvGraphicFramePr>
        <p:xfrm>
          <a:off x="0" y="1417638"/>
          <a:ext cx="9144000" cy="555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037367" y="1834174"/>
            <a:ext cx="264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tweets</a:t>
            </a:r>
            <a:r>
              <a:rPr lang="fr-FR" dirty="0" smtClean="0"/>
              <a:t> per </a:t>
            </a:r>
            <a:r>
              <a:rPr lang="fr-FR" dirty="0" err="1" smtClean="0"/>
              <a:t>day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01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Clustering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7990"/>
          </a:xfrm>
        </p:spPr>
        <p:txBody>
          <a:bodyPr>
            <a:normAutofit/>
          </a:bodyPr>
          <a:lstStyle/>
          <a:p>
            <a:r>
              <a:rPr lang="fr-FR" dirty="0" err="1" smtClean="0"/>
              <a:t>Text</a:t>
            </a:r>
            <a:r>
              <a:rPr lang="fr-FR" dirty="0" smtClean="0"/>
              <a:t> as </a:t>
            </a:r>
            <a:r>
              <a:rPr lang="fr-FR" dirty="0" err="1" smtClean="0"/>
              <a:t>statistics</a:t>
            </a:r>
            <a:r>
              <a:rPr lang="fr-FR" dirty="0" smtClean="0"/>
              <a:t> (</a:t>
            </a:r>
            <a:r>
              <a:rPr lang="fr-FR" dirty="0" err="1" smtClean="0"/>
              <a:t>text-mining</a:t>
            </a:r>
            <a:r>
              <a:rPr lang="fr-FR" dirty="0" smtClean="0"/>
              <a:t>)</a:t>
            </a:r>
          </a:p>
          <a:p>
            <a:r>
              <a:rPr lang="fr-FR" dirty="0" smtClean="0"/>
              <a:t>Software: </a:t>
            </a:r>
            <a:r>
              <a:rPr lang="fr-FR" dirty="0" err="1" smtClean="0"/>
              <a:t>Iramuteq</a:t>
            </a:r>
            <a:endParaRPr lang="fr-FR" dirty="0" smtClean="0"/>
          </a:p>
          <a:p>
            <a:pPr lvl="1"/>
            <a:r>
              <a:rPr lang="fr-FR" dirty="0" smtClean="0"/>
              <a:t>Groups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tweets</a:t>
            </a:r>
            <a:r>
              <a:rPr lang="fr-FR" dirty="0" smtClean="0"/>
              <a:t> in clusters</a:t>
            </a:r>
          </a:p>
          <a:p>
            <a:pPr lvl="1"/>
            <a:r>
              <a:rPr lang="fr-FR" dirty="0" err="1" smtClean="0"/>
              <a:t>Similarity</a:t>
            </a:r>
            <a:r>
              <a:rPr lang="fr-FR" dirty="0" smtClean="0"/>
              <a:t> = </a:t>
            </a:r>
            <a:r>
              <a:rPr lang="fr-FR" dirty="0" err="1" smtClean="0"/>
              <a:t>co-occurrences</a:t>
            </a:r>
            <a:r>
              <a:rPr lang="fr-FR" dirty="0" smtClean="0"/>
              <a:t> of </a:t>
            </a:r>
            <a:r>
              <a:rPr lang="fr-FR" dirty="0" err="1" smtClean="0"/>
              <a:t>words</a:t>
            </a:r>
            <a:endParaRPr lang="fr-FR" dirty="0" smtClean="0"/>
          </a:p>
          <a:p>
            <a:pPr lvl="1"/>
            <a:r>
              <a:rPr lang="fr-FR" dirty="0" err="1" smtClean="0"/>
              <a:t>Tree</a:t>
            </a:r>
            <a:r>
              <a:rPr lang="fr-FR" dirty="0" smtClean="0"/>
              <a:t> </a:t>
            </a:r>
            <a:r>
              <a:rPr lang="fr-FR" dirty="0" err="1" smtClean="0"/>
              <a:t>diagram</a:t>
            </a:r>
            <a:r>
              <a:rPr lang="fr-FR" dirty="0" smtClean="0"/>
              <a:t> (</a:t>
            </a:r>
            <a:r>
              <a:rPr lang="fr-FR" dirty="0" err="1" smtClean="0"/>
              <a:t>dendogram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Words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are </a:t>
            </a:r>
            <a:r>
              <a:rPr lang="fr-FR" dirty="0" err="1" smtClean="0"/>
              <a:t>shown</a:t>
            </a:r>
            <a:r>
              <a:rPr lang="fr-FR" dirty="0" smtClean="0"/>
              <a:t> are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words</a:t>
            </a:r>
            <a:r>
              <a:rPr lang="fr-FR" dirty="0" smtClean="0"/>
              <a:t> of </a:t>
            </a:r>
            <a:r>
              <a:rPr lang="fr-FR" dirty="0" err="1" smtClean="0"/>
              <a:t>each</a:t>
            </a:r>
            <a:r>
              <a:rPr lang="fr-FR" dirty="0" smtClean="0"/>
              <a:t> cluster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050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ndrogramm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2" y="-1"/>
            <a:ext cx="9114438" cy="65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6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164037"/>
              </p:ext>
            </p:extLst>
          </p:nvPr>
        </p:nvGraphicFramePr>
        <p:xfrm>
          <a:off x="31750" y="82550"/>
          <a:ext cx="9080500" cy="669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83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Network </a:t>
            </a:r>
            <a:r>
              <a:rPr lang="fr-FR" dirty="0" err="1" smtClean="0"/>
              <a:t>analysis</a:t>
            </a:r>
            <a:r>
              <a:rPr lang="fr-FR" dirty="0" smtClean="0"/>
              <a:t> / </a:t>
            </a:r>
            <a:r>
              <a:rPr lang="fr-FR" dirty="0" err="1" smtClean="0"/>
              <a:t>visualization</a:t>
            </a:r>
            <a:endParaRPr lang="fr-FR" dirty="0"/>
          </a:p>
        </p:txBody>
      </p:sp>
      <p:pic>
        <p:nvPicPr>
          <p:cNvPr id="4" name="Image 3" descr="Untitl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50" y="1506492"/>
            <a:ext cx="7216428" cy="53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0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SH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MASHS.potx</Template>
  <TotalTime>2092</TotalTime>
  <Words>194</Words>
  <Application>Microsoft Macintosh PowerPoint</Application>
  <PresentationFormat>Présentation à l'écran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MASHS</vt:lpstr>
      <vt:lpstr>#ww1 and the Centenary of the Great War on Twitter</vt:lpstr>
      <vt:lpstr>A corpus of (yet) two million tweets</vt:lpstr>
      <vt:lpstr>Technical infrastructure</vt:lpstr>
      <vt:lpstr>Présentation PowerPoint</vt:lpstr>
      <vt:lpstr>Basic statistics</vt:lpstr>
      <vt:lpstr>Clustering</vt:lpstr>
      <vt:lpstr>Présentation PowerPoint</vt:lpstr>
      <vt:lpstr>Présentation PowerPoint</vt:lpstr>
      <vt:lpstr>Network analysis / visualization</vt:lpstr>
      <vt:lpstr>As a conclusion</vt:lpstr>
    </vt:vector>
  </TitlesOfParts>
  <Company>Université de Lausanne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Clavert</dc:creator>
  <cp:lastModifiedBy>Frédéric Clavert</cp:lastModifiedBy>
  <cp:revision>227</cp:revision>
  <cp:lastPrinted>2016-05-04T12:24:46Z</cp:lastPrinted>
  <dcterms:created xsi:type="dcterms:W3CDTF">2016-05-03T04:50:44Z</dcterms:created>
  <dcterms:modified xsi:type="dcterms:W3CDTF">2016-06-13T07:38:41Z</dcterms:modified>
</cp:coreProperties>
</file>