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9" r:id="rId1"/>
    <p:sldMasterId id="2147483754" r:id="rId2"/>
    <p:sldMasterId id="2147483742" r:id="rId3"/>
    <p:sldMasterId id="2147483766" r:id="rId4"/>
    <p:sldMasterId id="2147483778" r:id="rId5"/>
    <p:sldMasterId id="2147483790" r:id="rId6"/>
    <p:sldMasterId id="2147483802" r:id="rId7"/>
  </p:sldMasterIdLst>
  <p:notesMasterIdLst>
    <p:notesMasterId r:id="rId22"/>
  </p:notesMasterIdLst>
  <p:handoutMasterIdLst>
    <p:handoutMasterId r:id="rId23"/>
  </p:handoutMasterIdLst>
  <p:sldIdLst>
    <p:sldId id="256" r:id="rId8"/>
    <p:sldId id="337" r:id="rId9"/>
    <p:sldId id="318" r:id="rId10"/>
    <p:sldId id="319" r:id="rId11"/>
    <p:sldId id="320" r:id="rId12"/>
    <p:sldId id="328" r:id="rId13"/>
    <p:sldId id="324" r:id="rId14"/>
    <p:sldId id="323" r:id="rId15"/>
    <p:sldId id="330" r:id="rId16"/>
    <p:sldId id="336" r:id="rId17"/>
    <p:sldId id="332" r:id="rId18"/>
    <p:sldId id="333" r:id="rId19"/>
    <p:sldId id="335" r:id="rId20"/>
    <p:sldId id="329" r:id="rId21"/>
  </p:sldIdLst>
  <p:sldSz cx="9144000" cy="6858000" type="screen4x3"/>
  <p:notesSz cx="6735763" cy="9866313"/>
  <p:defaultTextStyle>
    <a:defPPr>
      <a:defRPr lang="fr-FR"/>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quel Bertoldo" initials="RB" lastIdx="1" clrIdx="0">
    <p:extLst/>
  </p:cmAuthor>
  <p:cmAuthor id="2" name="Raquel Bertoldo" initials="RB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AFB1A5"/>
    <a:srgbClr val="2663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2"/>
    <p:restoredTop sz="91506" autoAdjust="0"/>
  </p:normalViewPr>
  <p:slideViewPr>
    <p:cSldViewPr snapToGrid="0" snapToObjects="1">
      <p:cViewPr varScale="1">
        <p:scale>
          <a:sx n="89" d="100"/>
          <a:sy n="89" d="100"/>
        </p:scale>
        <p:origin x="105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2" d="100"/>
          <a:sy n="82" d="100"/>
        </p:scale>
        <p:origin x="3972" y="9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0" y="1"/>
            <a:ext cx="2919032" cy="492780"/>
          </a:xfrm>
          <a:prstGeom prst="rect">
            <a:avLst/>
          </a:prstGeom>
          <a:noFill/>
          <a:ln w="9525">
            <a:noFill/>
            <a:miter lim="800000"/>
            <a:headEnd/>
            <a:tailEnd/>
          </a:ln>
        </p:spPr>
        <p:txBody>
          <a:bodyPr vert="horz" wrap="square" lIns="94852" tIns="47426" rIns="94852" bIns="47426" numCol="1" anchor="t" anchorCtr="0" compatLnSpc="1">
            <a:prstTxWarp prst="textNoShape">
              <a:avLst/>
            </a:prstTxWarp>
          </a:bodyPr>
          <a:lstStyle>
            <a:lvl1pPr defTabSz="474320">
              <a:defRPr sz="1300">
                <a:latin typeface="Calibri" pitchFamily="34" charset="0"/>
              </a:defRPr>
            </a:lvl1pPr>
          </a:lstStyle>
          <a:p>
            <a:endParaRPr lang="fr-FR"/>
          </a:p>
        </p:txBody>
      </p:sp>
      <p:sp>
        <p:nvSpPr>
          <p:cNvPr id="3" name="Espace réservé de la date 2"/>
          <p:cNvSpPr>
            <a:spLocks noGrp="1"/>
          </p:cNvSpPr>
          <p:nvPr>
            <p:ph type="dt" sz="quarter" idx="1"/>
          </p:nvPr>
        </p:nvSpPr>
        <p:spPr bwMode="auto">
          <a:xfrm>
            <a:off x="3815226" y="1"/>
            <a:ext cx="2919032" cy="492780"/>
          </a:xfrm>
          <a:prstGeom prst="rect">
            <a:avLst/>
          </a:prstGeom>
          <a:noFill/>
          <a:ln w="9525">
            <a:noFill/>
            <a:miter lim="800000"/>
            <a:headEnd/>
            <a:tailEnd/>
          </a:ln>
        </p:spPr>
        <p:txBody>
          <a:bodyPr vert="horz" wrap="square" lIns="94852" tIns="47426" rIns="94852" bIns="47426" numCol="1" anchor="t" anchorCtr="0" compatLnSpc="1">
            <a:prstTxWarp prst="textNoShape">
              <a:avLst/>
            </a:prstTxWarp>
          </a:bodyPr>
          <a:lstStyle>
            <a:lvl1pPr algn="r" defTabSz="474320">
              <a:defRPr sz="1300">
                <a:latin typeface="Calibri" pitchFamily="34" charset="0"/>
              </a:defRPr>
            </a:lvl1pPr>
          </a:lstStyle>
          <a:p>
            <a:fld id="{5C07D625-9ECF-42E7-8166-8FB2B9838D74}" type="datetime1">
              <a:rPr lang="fr-FR"/>
              <a:pPr/>
              <a:t>07/04/2017</a:t>
            </a:fld>
            <a:endParaRPr lang="fr-FR"/>
          </a:p>
        </p:txBody>
      </p:sp>
      <p:sp>
        <p:nvSpPr>
          <p:cNvPr id="4" name="Espace réservé du pied de page 3"/>
          <p:cNvSpPr>
            <a:spLocks noGrp="1"/>
          </p:cNvSpPr>
          <p:nvPr>
            <p:ph type="ftr" sz="quarter" idx="2"/>
          </p:nvPr>
        </p:nvSpPr>
        <p:spPr bwMode="auto">
          <a:xfrm>
            <a:off x="0" y="9372003"/>
            <a:ext cx="2919032" cy="492780"/>
          </a:xfrm>
          <a:prstGeom prst="rect">
            <a:avLst/>
          </a:prstGeom>
          <a:noFill/>
          <a:ln w="9525">
            <a:noFill/>
            <a:miter lim="800000"/>
            <a:headEnd/>
            <a:tailEnd/>
          </a:ln>
        </p:spPr>
        <p:txBody>
          <a:bodyPr vert="horz" wrap="square" lIns="94852" tIns="47426" rIns="94852" bIns="47426" numCol="1" anchor="b" anchorCtr="0" compatLnSpc="1">
            <a:prstTxWarp prst="textNoShape">
              <a:avLst/>
            </a:prstTxWarp>
          </a:bodyPr>
          <a:lstStyle>
            <a:lvl1pPr defTabSz="474320">
              <a:defRPr sz="1300">
                <a:latin typeface="Calibri" pitchFamily="34" charset="0"/>
              </a:defRPr>
            </a:lvl1pPr>
          </a:lstStyle>
          <a:p>
            <a:endParaRPr lang="fr-FR"/>
          </a:p>
        </p:txBody>
      </p:sp>
      <p:sp>
        <p:nvSpPr>
          <p:cNvPr id="5" name="Espace réservé du numéro de diapositive 4"/>
          <p:cNvSpPr>
            <a:spLocks noGrp="1"/>
          </p:cNvSpPr>
          <p:nvPr>
            <p:ph type="sldNum" sz="quarter" idx="3"/>
          </p:nvPr>
        </p:nvSpPr>
        <p:spPr bwMode="auto">
          <a:xfrm>
            <a:off x="3815226" y="9372003"/>
            <a:ext cx="2919032" cy="492780"/>
          </a:xfrm>
          <a:prstGeom prst="rect">
            <a:avLst/>
          </a:prstGeom>
          <a:noFill/>
          <a:ln w="9525">
            <a:noFill/>
            <a:miter lim="800000"/>
            <a:headEnd/>
            <a:tailEnd/>
          </a:ln>
        </p:spPr>
        <p:txBody>
          <a:bodyPr vert="horz" wrap="square" lIns="94852" tIns="47426" rIns="94852" bIns="47426" numCol="1" anchor="b" anchorCtr="0" compatLnSpc="1">
            <a:prstTxWarp prst="textNoShape">
              <a:avLst/>
            </a:prstTxWarp>
          </a:bodyPr>
          <a:lstStyle>
            <a:lvl1pPr algn="r" defTabSz="474320">
              <a:defRPr sz="1300">
                <a:latin typeface="Calibri" pitchFamily="34" charset="0"/>
              </a:defRPr>
            </a:lvl1pPr>
          </a:lstStyle>
          <a:p>
            <a:fld id="{5209D082-495A-4CC9-8849-51055B97A4E1}" type="slidenum">
              <a:rPr lang="fr-FR"/>
              <a:pPr/>
              <a:t>‹N°›</a:t>
            </a:fld>
            <a:endParaRPr lang="fr-FR"/>
          </a:p>
        </p:txBody>
      </p:sp>
    </p:spTree>
    <p:extLst>
      <p:ext uri="{BB962C8B-B14F-4D97-AF65-F5344CB8AC3E}">
        <p14:creationId xmlns:p14="http://schemas.microsoft.com/office/powerpoint/2010/main" val="9766573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0" y="1"/>
            <a:ext cx="2919032" cy="492780"/>
          </a:xfrm>
          <a:prstGeom prst="rect">
            <a:avLst/>
          </a:prstGeom>
          <a:noFill/>
          <a:ln w="9525">
            <a:noFill/>
            <a:miter lim="800000"/>
            <a:headEnd/>
            <a:tailEnd/>
          </a:ln>
        </p:spPr>
        <p:txBody>
          <a:bodyPr vert="horz" wrap="square" lIns="94852" tIns="47426" rIns="94852" bIns="47426" numCol="1" anchor="t" anchorCtr="0" compatLnSpc="1">
            <a:prstTxWarp prst="textNoShape">
              <a:avLst/>
            </a:prstTxWarp>
          </a:bodyPr>
          <a:lstStyle>
            <a:lvl1pPr defTabSz="474320">
              <a:defRPr sz="1300">
                <a:latin typeface="Calibri" pitchFamily="34" charset="0"/>
              </a:defRPr>
            </a:lvl1pPr>
          </a:lstStyle>
          <a:p>
            <a:endParaRPr lang="fr-FR"/>
          </a:p>
        </p:txBody>
      </p:sp>
      <p:sp>
        <p:nvSpPr>
          <p:cNvPr id="3" name="Espace réservé de la date 2"/>
          <p:cNvSpPr>
            <a:spLocks noGrp="1"/>
          </p:cNvSpPr>
          <p:nvPr>
            <p:ph type="dt" idx="1"/>
          </p:nvPr>
        </p:nvSpPr>
        <p:spPr bwMode="auto">
          <a:xfrm>
            <a:off x="3815226" y="1"/>
            <a:ext cx="2919032" cy="492780"/>
          </a:xfrm>
          <a:prstGeom prst="rect">
            <a:avLst/>
          </a:prstGeom>
          <a:noFill/>
          <a:ln w="9525">
            <a:noFill/>
            <a:miter lim="800000"/>
            <a:headEnd/>
            <a:tailEnd/>
          </a:ln>
        </p:spPr>
        <p:txBody>
          <a:bodyPr vert="horz" wrap="square" lIns="94852" tIns="47426" rIns="94852" bIns="47426" numCol="1" anchor="t" anchorCtr="0" compatLnSpc="1">
            <a:prstTxWarp prst="textNoShape">
              <a:avLst/>
            </a:prstTxWarp>
          </a:bodyPr>
          <a:lstStyle>
            <a:lvl1pPr algn="r" defTabSz="474320">
              <a:defRPr sz="1300">
                <a:latin typeface="Calibri" pitchFamily="34" charset="0"/>
              </a:defRPr>
            </a:lvl1pPr>
          </a:lstStyle>
          <a:p>
            <a:fld id="{C2C61E70-1DA4-4B97-B856-0E4F1398A3C9}" type="datetime1">
              <a:rPr lang="fr-FR"/>
              <a:pPr/>
              <a:t>07/04/2017</a:t>
            </a:fld>
            <a:endParaRPr lang="fr-FR"/>
          </a:p>
        </p:txBody>
      </p:sp>
      <p:sp>
        <p:nvSpPr>
          <p:cNvPr id="4" name="Espace réservé de l'image des diapositives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87566" tIns="43784" rIns="87566" bIns="43784" rtlCol="0" anchor="ctr"/>
          <a:lstStyle/>
          <a:p>
            <a:pPr lvl="0"/>
            <a:endParaRPr lang="fr-FR" noProof="0"/>
          </a:p>
        </p:txBody>
      </p:sp>
      <p:sp>
        <p:nvSpPr>
          <p:cNvPr id="5" name="Espace réservé des commentaires 4"/>
          <p:cNvSpPr>
            <a:spLocks noGrp="1"/>
          </p:cNvSpPr>
          <p:nvPr>
            <p:ph type="body" sz="quarter" idx="3"/>
          </p:nvPr>
        </p:nvSpPr>
        <p:spPr bwMode="auto">
          <a:xfrm>
            <a:off x="673276" y="4686002"/>
            <a:ext cx="5389213" cy="4439611"/>
          </a:xfrm>
          <a:prstGeom prst="rect">
            <a:avLst/>
          </a:prstGeom>
          <a:noFill/>
          <a:ln w="9525">
            <a:noFill/>
            <a:miter lim="800000"/>
            <a:headEnd/>
            <a:tailEnd/>
          </a:ln>
        </p:spPr>
        <p:txBody>
          <a:bodyPr vert="horz" wrap="square" lIns="94852" tIns="47426" rIns="94852" bIns="47426"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bwMode="auto">
          <a:xfrm>
            <a:off x="0" y="9372003"/>
            <a:ext cx="2919032" cy="492780"/>
          </a:xfrm>
          <a:prstGeom prst="rect">
            <a:avLst/>
          </a:prstGeom>
          <a:noFill/>
          <a:ln w="9525">
            <a:noFill/>
            <a:miter lim="800000"/>
            <a:headEnd/>
            <a:tailEnd/>
          </a:ln>
        </p:spPr>
        <p:txBody>
          <a:bodyPr vert="horz" wrap="square" lIns="94852" tIns="47426" rIns="94852" bIns="47426" numCol="1" anchor="b" anchorCtr="0" compatLnSpc="1">
            <a:prstTxWarp prst="textNoShape">
              <a:avLst/>
            </a:prstTxWarp>
          </a:bodyPr>
          <a:lstStyle>
            <a:lvl1pPr defTabSz="474320">
              <a:defRPr sz="1300">
                <a:latin typeface="Calibri" pitchFamily="34" charset="0"/>
              </a:defRPr>
            </a:lvl1pPr>
          </a:lstStyle>
          <a:p>
            <a:endParaRPr lang="fr-FR"/>
          </a:p>
        </p:txBody>
      </p:sp>
      <p:sp>
        <p:nvSpPr>
          <p:cNvPr id="7" name="Espace réservé du numéro de diapositive 6"/>
          <p:cNvSpPr>
            <a:spLocks noGrp="1"/>
          </p:cNvSpPr>
          <p:nvPr>
            <p:ph type="sldNum" sz="quarter" idx="5"/>
          </p:nvPr>
        </p:nvSpPr>
        <p:spPr bwMode="auto">
          <a:xfrm>
            <a:off x="3815226" y="9372003"/>
            <a:ext cx="2919032" cy="492780"/>
          </a:xfrm>
          <a:prstGeom prst="rect">
            <a:avLst/>
          </a:prstGeom>
          <a:noFill/>
          <a:ln w="9525">
            <a:noFill/>
            <a:miter lim="800000"/>
            <a:headEnd/>
            <a:tailEnd/>
          </a:ln>
        </p:spPr>
        <p:txBody>
          <a:bodyPr vert="horz" wrap="square" lIns="94852" tIns="47426" rIns="94852" bIns="47426" numCol="1" anchor="b" anchorCtr="0" compatLnSpc="1">
            <a:prstTxWarp prst="textNoShape">
              <a:avLst/>
            </a:prstTxWarp>
          </a:bodyPr>
          <a:lstStyle>
            <a:lvl1pPr algn="r" defTabSz="474320">
              <a:defRPr sz="1300">
                <a:latin typeface="Calibri" pitchFamily="34" charset="0"/>
              </a:defRPr>
            </a:lvl1pPr>
          </a:lstStyle>
          <a:p>
            <a:fld id="{60ABD712-55D8-4C2A-A68F-966FEC5CA133}" type="slidenum">
              <a:rPr lang="fr-FR"/>
              <a:pPr/>
              <a:t>‹N°›</a:t>
            </a:fld>
            <a:endParaRPr lang="fr-FR"/>
          </a:p>
        </p:txBody>
      </p:sp>
    </p:spTree>
    <p:extLst>
      <p:ext uri="{BB962C8B-B14F-4D97-AF65-F5344CB8AC3E}">
        <p14:creationId xmlns:p14="http://schemas.microsoft.com/office/powerpoint/2010/main" val="1979192327"/>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Espace réservé de l'image des diapositives 1"/>
          <p:cNvSpPr>
            <a:spLocks noGrp="1" noRot="1" noChangeAspect="1"/>
          </p:cNvSpPr>
          <p:nvPr>
            <p:ph type="sldImg"/>
          </p:nvPr>
        </p:nvSpPr>
        <p:spPr bwMode="auto">
          <a:xfrm>
            <a:off x="903288" y="741363"/>
            <a:ext cx="4929187" cy="3697287"/>
          </a:xfrm>
          <a:noFill/>
          <a:ln>
            <a:solidFill>
              <a:srgbClr val="000000"/>
            </a:solidFill>
            <a:miter lim="800000"/>
            <a:headEnd/>
            <a:tailEnd/>
          </a:ln>
        </p:spPr>
      </p:sp>
      <p:sp>
        <p:nvSpPr>
          <p:cNvPr id="91138" name="Espace réservé des commentaires 2"/>
          <p:cNvSpPr>
            <a:spLocks noGrp="1"/>
          </p:cNvSpPr>
          <p:nvPr>
            <p:ph type="body" idx="1"/>
          </p:nvPr>
        </p:nvSpPr>
        <p:spPr/>
        <p:txBody>
          <a:bodyPr/>
          <a:lstStyle/>
          <a:p>
            <a:pPr>
              <a:spcBef>
                <a:spcPct val="0"/>
              </a:spcBef>
            </a:pPr>
            <a:endParaRPr lang="fr-FR" dirty="0" smtClean="0"/>
          </a:p>
        </p:txBody>
      </p:sp>
      <p:sp>
        <p:nvSpPr>
          <p:cNvPr id="91139" name="Espace réservé du numéro de diapositive 3"/>
          <p:cNvSpPr>
            <a:spLocks noGrp="1"/>
          </p:cNvSpPr>
          <p:nvPr>
            <p:ph type="sldNum" sz="quarter" idx="5"/>
          </p:nvPr>
        </p:nvSpPr>
        <p:spPr>
          <a:noFill/>
        </p:spPr>
        <p:txBody>
          <a:bodyPr/>
          <a:lstStyle/>
          <a:p>
            <a:fld id="{3531895E-2ED1-4C3C-8A34-3E00C15E81C2}" type="slidenum">
              <a:rPr lang="fr-FR"/>
              <a:pPr/>
              <a:t>1</a:t>
            </a:fld>
            <a:endParaRPr lang="fr-FR"/>
          </a:p>
        </p:txBody>
      </p:sp>
    </p:spTree>
    <p:extLst>
      <p:ext uri="{BB962C8B-B14F-4D97-AF65-F5344CB8AC3E}">
        <p14:creationId xmlns:p14="http://schemas.microsoft.com/office/powerpoint/2010/main" val="206923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ABD712-55D8-4C2A-A68F-966FEC5CA133}" type="slidenum">
              <a:rPr lang="fr-FR" smtClean="0"/>
              <a:pPr/>
              <a:t>3</a:t>
            </a:fld>
            <a:endParaRPr lang="fr-FR"/>
          </a:p>
        </p:txBody>
      </p:sp>
    </p:spTree>
    <p:extLst>
      <p:ext uri="{BB962C8B-B14F-4D97-AF65-F5344CB8AC3E}">
        <p14:creationId xmlns:p14="http://schemas.microsoft.com/office/powerpoint/2010/main" val="791264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Cependant, si « l’enquête Gulliver » s’inspire de la cartographie participative, elle n’utilise pourtant pas une carte à proprement parler, quels en étaient les objectifs et où a-t-on trouvé son fondement méthodologique ?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Notre méthode si elle s’inspire des approches précédemment évoquées du point de vue des objectifs généraux, du point de vue de sa fabrication elle en diffère toutefois sur un aspect essentiel : </a:t>
            </a:r>
            <a:r>
              <a:rPr lang="fr-FR" sz="1200" b="1" kern="1200" dirty="0" smtClean="0">
                <a:solidFill>
                  <a:schemeClr val="tx1"/>
                </a:solidFill>
                <a:effectLst/>
                <a:latin typeface="+mn-lt"/>
                <a:ea typeface="+mn-ea"/>
                <a:cs typeface="+mn-cs"/>
              </a:rPr>
              <a:t>le support utilisé n’est pas une carte mais une immense photographie aérienne.</a:t>
            </a:r>
            <a:r>
              <a:rPr lang="fr-FR" sz="1200" kern="1200" dirty="0" smtClean="0">
                <a:solidFill>
                  <a:schemeClr val="tx1"/>
                </a:solidFill>
                <a:effectLst/>
                <a:latin typeface="+mn-lt"/>
                <a:ea typeface="+mn-ea"/>
                <a:cs typeface="+mn-cs"/>
              </a:rPr>
              <a:t> Ce choix n’est pas anodin et rencontre </a:t>
            </a:r>
            <a:r>
              <a:rPr lang="fr-FR" sz="1200" b="1" kern="1200" dirty="0" smtClean="0">
                <a:solidFill>
                  <a:schemeClr val="tx1"/>
                </a:solidFill>
                <a:effectLst/>
                <a:latin typeface="+mn-lt"/>
                <a:ea typeface="+mn-ea"/>
                <a:cs typeface="+mn-cs"/>
              </a:rPr>
              <a:t>un objectif plus spécifique des enquêtes que nous avons menées</a:t>
            </a:r>
            <a:r>
              <a:rPr lang="fr-FR" sz="1200" kern="1200" dirty="0" smtClean="0">
                <a:solidFill>
                  <a:schemeClr val="tx1"/>
                </a:solidFill>
                <a:effectLst/>
                <a:latin typeface="+mn-lt"/>
                <a:ea typeface="+mn-ea"/>
                <a:cs typeface="+mn-cs"/>
              </a:rPr>
              <a:t> où nous nous sommes également inspirés de méthodes éprouvées auprès de populations non alphabétisées (Mather R., De Boer M. et al., 1998) : </a:t>
            </a:r>
            <a:r>
              <a:rPr lang="fr-FR" sz="1200" b="1" kern="1200" dirty="0" smtClean="0">
                <a:solidFill>
                  <a:schemeClr val="tx1"/>
                </a:solidFill>
                <a:effectLst/>
                <a:latin typeface="+mn-lt"/>
                <a:ea typeface="+mn-ea"/>
                <a:cs typeface="+mn-cs"/>
              </a:rPr>
              <a:t>la lecture d’une carte nécessite un certain apprentissage, pour lire une photographie aérienne il n’y a pas besoin d’être savant ou expert, ce type de support permet une projection assez rapide de la personne sur son lieu d’habitation.</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L’usage de supports visuels dans les enquêtes en sciences humaines et sociales peut se traduire par l’intervention de divers supports des photographies, des films, ainsi que des la photographies aériennes , ces méthodes sont également connues sous le nom plus savant de photo-</a:t>
            </a:r>
            <a:r>
              <a:rPr lang="fr-FR" sz="1200" kern="1200" dirty="0" err="1" smtClean="0">
                <a:solidFill>
                  <a:schemeClr val="tx1"/>
                </a:solidFill>
                <a:effectLst/>
                <a:latin typeface="+mn-lt"/>
                <a:ea typeface="+mn-ea"/>
                <a:cs typeface="+mn-cs"/>
              </a:rPr>
              <a:t>élicitation</a:t>
            </a:r>
            <a:r>
              <a:rPr lang="fr-FR" sz="1200" kern="1200" dirty="0" smtClean="0">
                <a:solidFill>
                  <a:schemeClr val="tx1"/>
                </a:solidFill>
                <a:effectLst/>
                <a:latin typeface="+mn-lt"/>
                <a:ea typeface="+mn-ea"/>
                <a:cs typeface="+mn-cs"/>
              </a:rPr>
              <a:t> (Fayet). On soulignera que l’usage des photographies aériennes dans les entretiens n’est pas nouveau, il a été utilisé durant la deuxième guerre mondiale pour que les pilotes aériens puissent mémoriser l’espace organiser mentalement l’espace donner du sens à l’espace qu’ils devaient survoler. La sociologie a ensuite repris l’usage des photographies aériennes comme support de l’analyse sociale (Abate D, 2012) : à ce titre ou soulignera initial de Douglas Harper (1997) qui utilisa les photographies aériennes pour ses enquêtes ethnographiques sur les fermes laitières de l’Etat de New York.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Ceci étant dit, par rapport aux méthodes utilisant la photographie aérienne, </a:t>
            </a:r>
            <a:r>
              <a:rPr lang="fr-FR" sz="1200" b="1" kern="1200" dirty="0" smtClean="0">
                <a:solidFill>
                  <a:schemeClr val="tx1"/>
                </a:solidFill>
                <a:effectLst/>
                <a:latin typeface="+mn-lt"/>
                <a:ea typeface="+mn-ea"/>
                <a:cs typeface="+mn-cs"/>
              </a:rPr>
              <a:t>notre apport va être de proposer un tirage de photographie à une échelle fine (1/1000</a:t>
            </a:r>
            <a:r>
              <a:rPr lang="fr-FR" sz="1200" b="1" kern="1200" baseline="30000" dirty="0" smtClean="0">
                <a:solidFill>
                  <a:schemeClr val="tx1"/>
                </a:solidFill>
                <a:effectLst/>
                <a:latin typeface="+mn-lt"/>
                <a:ea typeface="+mn-ea"/>
                <a:cs typeface="+mn-cs"/>
              </a:rPr>
              <a:t>ème</a:t>
            </a:r>
            <a:r>
              <a:rPr lang="fr-FR" sz="1200" b="1" kern="1200" dirty="0" smtClean="0">
                <a:solidFill>
                  <a:schemeClr val="tx1"/>
                </a:solidFill>
                <a:effectLst/>
                <a:latin typeface="+mn-lt"/>
                <a:ea typeface="+mn-ea"/>
                <a:cs typeface="+mn-cs"/>
              </a:rPr>
              <a:t>) et sur un grand format (environ 21 m</a:t>
            </a:r>
            <a:r>
              <a:rPr lang="fr-FR" sz="1200" b="1" kern="1200" baseline="30000" dirty="0" smtClean="0">
                <a:solidFill>
                  <a:schemeClr val="tx1"/>
                </a:solidFill>
                <a:effectLst/>
                <a:latin typeface="+mn-lt"/>
                <a:ea typeface="+mn-ea"/>
                <a:cs typeface="+mn-cs"/>
              </a:rPr>
              <a:t>2</a:t>
            </a:r>
            <a:r>
              <a:rPr lang="fr-FR" sz="1200" b="1" kern="1200" dirty="0" smtClean="0">
                <a:solidFill>
                  <a:schemeClr val="tx1"/>
                </a:solidFill>
                <a:effectLst/>
                <a:latin typeface="+mn-lt"/>
                <a:ea typeface="+mn-ea"/>
                <a:cs typeface="+mn-cs"/>
              </a:rPr>
              <a:t>), nous reviendrons sur ses principaux résultats ultérieurement.</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C’est à la suite de cette expérience menée en Bretagne sur la presqu’île de </a:t>
            </a:r>
            <a:r>
              <a:rPr lang="fr-FR" sz="1200" kern="1200" dirty="0" err="1" smtClean="0">
                <a:solidFill>
                  <a:schemeClr val="tx1"/>
                </a:solidFill>
                <a:effectLst/>
                <a:latin typeface="+mn-lt"/>
                <a:ea typeface="+mn-ea"/>
                <a:cs typeface="+mn-cs"/>
              </a:rPr>
              <a:t>Gâvres</a:t>
            </a:r>
            <a:r>
              <a:rPr lang="fr-FR" sz="1200" kern="1200" dirty="0" smtClean="0">
                <a:solidFill>
                  <a:schemeClr val="tx1"/>
                </a:solidFill>
                <a:effectLst/>
                <a:latin typeface="+mn-lt"/>
                <a:ea typeface="+mn-ea"/>
                <a:cs typeface="+mn-cs"/>
              </a:rPr>
              <a:t> que nous avons appelé cette démarche, « l’enquête Gulliver » : nous avons réitéré l’expérience au cours d’une autre enquête destinée à l’analyse des risques en milieu littoral ou côtier au débouché du fleuve Var sur le littoral niçois. Nous envisageons donc un élargissement de la démarche dans le cadre de deux nouveaux projets de recherches dédiés à la perception des risques toujours à Nice et au Havre.</a:t>
            </a:r>
          </a:p>
          <a:p>
            <a:endParaRPr lang="fr-FR" dirty="0"/>
          </a:p>
        </p:txBody>
      </p:sp>
      <p:sp>
        <p:nvSpPr>
          <p:cNvPr id="4" name="Espace réservé du numéro de diapositive 3"/>
          <p:cNvSpPr>
            <a:spLocks noGrp="1"/>
          </p:cNvSpPr>
          <p:nvPr>
            <p:ph type="sldNum" sz="quarter" idx="10"/>
          </p:nvPr>
        </p:nvSpPr>
        <p:spPr/>
        <p:txBody>
          <a:bodyPr/>
          <a:lstStyle/>
          <a:p>
            <a:fld id="{4C99D465-15F4-E14D-ABE9-769CB7864599}" type="slidenum">
              <a:rPr lang="fr-FR" smtClean="0"/>
              <a:t>10</a:t>
            </a:fld>
            <a:endParaRPr lang="fr-FR"/>
          </a:p>
        </p:txBody>
      </p:sp>
    </p:spTree>
    <p:extLst>
      <p:ext uri="{BB962C8B-B14F-4D97-AF65-F5344CB8AC3E}">
        <p14:creationId xmlns:p14="http://schemas.microsoft.com/office/powerpoint/2010/main" val="333437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Pour réaliser cette expérience, nous nous avons du créer une vue aérienne de la région de </a:t>
            </a:r>
            <a:r>
              <a:rPr lang="fr-FR" sz="1200" kern="1200" dirty="0" err="1" smtClean="0">
                <a:solidFill>
                  <a:schemeClr val="tx1"/>
                </a:solidFill>
                <a:effectLst/>
                <a:latin typeface="+mn-lt"/>
                <a:ea typeface="+mn-ea"/>
                <a:cs typeface="+mn-cs"/>
              </a:rPr>
              <a:t>Gâvres</a:t>
            </a:r>
            <a:r>
              <a:rPr lang="fr-FR" sz="1200" kern="1200" dirty="0" smtClean="0">
                <a:solidFill>
                  <a:schemeClr val="tx1"/>
                </a:solidFill>
                <a:effectLst/>
                <a:latin typeface="+mn-lt"/>
                <a:ea typeface="+mn-ea"/>
                <a:cs typeface="+mn-cs"/>
              </a:rPr>
              <a:t>  de 24m² (6m x 4m) imprimé sur une bâche en PVC à l’échelle 1/1000ème. Le cahier des charges de cette bâche était assez simple : avoir un imprimé sur lequel on puisse marcher, écrire (à la craie), qui résiste aux intempéries pour être travaillé en extérieur.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Première étape de la réalisation de cet outil, nous avons une image de la vue aérienne de l’espace étudié, pour cette opération j’ai proposé l’assemblage de 10 dalles de l’IGN issues de la base de donnée BD Ortho® IGN 2009 : le procédé consistant en un assemblage d’images on réalise une mosaïque. Pour assurer les raccords entre les photos les bords des feuilles et les superpositions sont généralement gommés, on obtient alors un dallage sans superposition ni trous. La réalisation de l’image en terme de précision et de dimension nous a obligé à travailler avec des résolutions élevées afin de préserver la netteté de l’image, ce a qui rendu le temps d’assemblage assez long (pratiquement 24h pour générer le support). </a:t>
            </a:r>
          </a:p>
          <a:p>
            <a:endParaRPr lang="fr-FR" dirty="0"/>
          </a:p>
        </p:txBody>
      </p:sp>
      <p:sp>
        <p:nvSpPr>
          <p:cNvPr id="4" name="Espace réservé du numéro de diapositive 3"/>
          <p:cNvSpPr>
            <a:spLocks noGrp="1"/>
          </p:cNvSpPr>
          <p:nvPr>
            <p:ph type="sldNum" sz="quarter" idx="10"/>
          </p:nvPr>
        </p:nvSpPr>
        <p:spPr/>
        <p:txBody>
          <a:bodyPr/>
          <a:lstStyle/>
          <a:p>
            <a:fld id="{4C99D465-15F4-E14D-ABE9-769CB7864599}" type="slidenum">
              <a:rPr lang="fr-FR" smtClean="0"/>
              <a:t>11</a:t>
            </a:fld>
            <a:endParaRPr lang="fr-FR"/>
          </a:p>
        </p:txBody>
      </p:sp>
    </p:spTree>
    <p:extLst>
      <p:ext uri="{BB962C8B-B14F-4D97-AF65-F5344CB8AC3E}">
        <p14:creationId xmlns:p14="http://schemas.microsoft.com/office/powerpoint/2010/main" val="225224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409976"/>
            <a:ext cx="5486400" cy="4743451"/>
          </a:xfrm>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8396CFF4-C317-2146-A83F-46B03FB98A41}" type="slidenum">
              <a:rPr lang="fr-FR" smtClean="0"/>
              <a:pPr/>
              <a:t>14</a:t>
            </a:fld>
            <a:endParaRPr lang="fr-FR" dirty="0"/>
          </a:p>
        </p:txBody>
      </p:sp>
    </p:spTree>
    <p:extLst>
      <p:ext uri="{BB962C8B-B14F-4D97-AF65-F5344CB8AC3E}">
        <p14:creationId xmlns:p14="http://schemas.microsoft.com/office/powerpoint/2010/main" val="1760730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4" name="Image 24" descr="fond_diapos.gi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5" name="Espace réservé de la date 10"/>
          <p:cNvSpPr>
            <a:spLocks noGrp="1"/>
          </p:cNvSpPr>
          <p:nvPr>
            <p:ph type="dt" sz="half" idx="10"/>
          </p:nvPr>
        </p:nvSpPr>
        <p:spPr/>
        <p:txBody>
          <a:bodyPr/>
          <a:lstStyle>
            <a:lvl1pPr algn="ctr">
              <a:defRPr sz="1000" smtClean="0">
                <a:solidFill>
                  <a:srgbClr val="AFB1A5"/>
                </a:solidFill>
                <a:latin typeface="Verdana"/>
                <a:cs typeface="Verdana"/>
              </a:defRPr>
            </a:lvl1pPr>
          </a:lstStyle>
          <a:p>
            <a:pPr>
              <a:defRPr/>
            </a:pPr>
            <a:fld id="{753C7F8E-97BF-45CE-B7E0-FE6E804C986B}" type="datetime1">
              <a:rPr lang="fr-FR"/>
              <a:pPr>
                <a:defRPr/>
              </a:pPr>
              <a:t>07/04/2017</a:t>
            </a:fld>
            <a:endParaRPr lang="fr-FR"/>
          </a:p>
        </p:txBody>
      </p:sp>
      <p:sp>
        <p:nvSpPr>
          <p:cNvPr id="6" name="Espace réservé du pied de page 11"/>
          <p:cNvSpPr>
            <a:spLocks noGrp="1"/>
          </p:cNvSpPr>
          <p:nvPr>
            <p:ph type="ftr" sz="quarter" idx="11"/>
          </p:nvPr>
        </p:nvSpPr>
        <p:spPr/>
        <p:txBody>
          <a:bodyPr/>
          <a:lstStyle>
            <a:lvl1pPr algn="l">
              <a:defRPr sz="1000" b="1" smtClean="0">
                <a:solidFill>
                  <a:schemeClr val="bg1"/>
                </a:solidFill>
                <a:latin typeface="Verdana"/>
                <a:cs typeface="Verdana"/>
              </a:defRPr>
            </a:lvl1pPr>
          </a:lstStyle>
          <a:p>
            <a:pPr>
              <a:defRPr/>
            </a:pPr>
            <a:r>
              <a:rPr lang="fr-FR"/>
              <a:t>Titre de la Présentation &gt; Titre de la partie</a:t>
            </a:r>
          </a:p>
        </p:txBody>
      </p:sp>
      <p:sp>
        <p:nvSpPr>
          <p:cNvPr id="7" name="Espace réservé du numéro de diapositive 12"/>
          <p:cNvSpPr>
            <a:spLocks noGrp="1"/>
          </p:cNvSpPr>
          <p:nvPr>
            <p:ph type="sldNum" sz="quarter" idx="12"/>
          </p:nvPr>
        </p:nvSpPr>
        <p:spPr/>
        <p:txBody>
          <a:bodyPr/>
          <a:lstStyle>
            <a:lvl1pPr algn="r">
              <a:defRPr sz="1000" b="1" smtClean="0">
                <a:solidFill>
                  <a:srgbClr val="AFB1A5"/>
                </a:solidFill>
                <a:latin typeface="Verdana"/>
                <a:cs typeface="Verdana"/>
              </a:defRPr>
            </a:lvl1pPr>
          </a:lstStyle>
          <a:p>
            <a:pPr>
              <a:defRPr/>
            </a:pPr>
            <a:fld id="{642676AB-1AA5-41DF-94CE-C7232F1BC48F}"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smtClean="0"/>
              <a:t>Faire glisser l'image vers l'espace réservé ou cliquer sur l'icône pour l'ajouter</a:t>
            </a:r>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10"/>
          <p:cNvSpPr>
            <a:spLocks noGrp="1"/>
          </p:cNvSpPr>
          <p:nvPr>
            <p:ph type="dt" sz="half" idx="10"/>
          </p:nvPr>
        </p:nvSpPr>
        <p:spPr/>
        <p:txBody>
          <a:bodyPr/>
          <a:lstStyle>
            <a:lvl1pPr>
              <a:defRPr/>
            </a:lvl1pPr>
          </a:lstStyle>
          <a:p>
            <a:pPr>
              <a:defRPr/>
            </a:pPr>
            <a:fld id="{50FBBB42-54C6-42DD-A661-F9E2020C70C2}" type="datetime1">
              <a:rPr lang="fr-FR"/>
              <a:pPr>
                <a:defRPr/>
              </a:pPr>
              <a:t>07/04/2017</a:t>
            </a:fld>
            <a:endParaRPr lang="fr-FR"/>
          </a:p>
        </p:txBody>
      </p:sp>
      <p:sp>
        <p:nvSpPr>
          <p:cNvPr id="6" name="Espace réservé du pied de page 11"/>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12"/>
          <p:cNvSpPr>
            <a:spLocks noGrp="1"/>
          </p:cNvSpPr>
          <p:nvPr>
            <p:ph type="sldNum" sz="quarter" idx="12"/>
          </p:nvPr>
        </p:nvSpPr>
        <p:spPr/>
        <p:txBody>
          <a:bodyPr/>
          <a:lstStyle>
            <a:lvl1pPr>
              <a:defRPr/>
            </a:lvl1pPr>
          </a:lstStyle>
          <a:p>
            <a:pPr>
              <a:defRPr/>
            </a:pPr>
            <a:fld id="{94F7E15E-2DA2-4542-800F-F71DE000C415}"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texte vertic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4" name="Espace réservé de la date 10"/>
          <p:cNvSpPr>
            <a:spLocks noGrp="1"/>
          </p:cNvSpPr>
          <p:nvPr>
            <p:ph type="dt" sz="half" idx="10"/>
          </p:nvPr>
        </p:nvSpPr>
        <p:spPr/>
        <p:txBody>
          <a:bodyPr/>
          <a:lstStyle>
            <a:lvl1pPr>
              <a:defRPr/>
            </a:lvl1pPr>
          </a:lstStyle>
          <a:p>
            <a:pPr>
              <a:defRPr/>
            </a:pPr>
            <a:fld id="{B6446A9B-2457-45D0-BACC-AD34A3B9E530}" type="datetime1">
              <a:rPr lang="fr-FR"/>
              <a:pPr>
                <a:defRPr/>
              </a:pPr>
              <a:t>07/04/2017</a:t>
            </a:fld>
            <a:endParaRPr lang="fr-FR"/>
          </a:p>
        </p:txBody>
      </p:sp>
      <p:sp>
        <p:nvSpPr>
          <p:cNvPr id="6" name="Espace réservé du pied de page 11"/>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12"/>
          <p:cNvSpPr>
            <a:spLocks noGrp="1"/>
          </p:cNvSpPr>
          <p:nvPr>
            <p:ph type="sldNum" sz="quarter" idx="12"/>
          </p:nvPr>
        </p:nvSpPr>
        <p:spPr/>
        <p:txBody>
          <a:bodyPr/>
          <a:lstStyle>
            <a:lvl1pPr>
              <a:defRPr/>
            </a:lvl1pPr>
          </a:lstStyle>
          <a:p>
            <a:pPr>
              <a:defRPr/>
            </a:pPr>
            <a:fld id="{638327BD-944E-4BFD-8119-F5270C915AD3}"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74700"/>
            <a:ext cx="2057400" cy="5351463"/>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782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10"/>
          <p:cNvSpPr>
            <a:spLocks noGrp="1"/>
          </p:cNvSpPr>
          <p:nvPr>
            <p:ph type="dt" sz="half" idx="10"/>
          </p:nvPr>
        </p:nvSpPr>
        <p:spPr/>
        <p:txBody>
          <a:bodyPr/>
          <a:lstStyle>
            <a:lvl1pPr>
              <a:defRPr/>
            </a:lvl1pPr>
          </a:lstStyle>
          <a:p>
            <a:pPr>
              <a:defRPr/>
            </a:pPr>
            <a:fld id="{AE0EE13B-CC9E-462B-BE19-B8115BD277BB}" type="datetime1">
              <a:rPr lang="fr-FR"/>
              <a:pPr>
                <a:defRPr/>
              </a:pPr>
              <a:t>07/04/2017</a:t>
            </a:fld>
            <a:endParaRPr lang="fr-FR"/>
          </a:p>
        </p:txBody>
      </p:sp>
      <p:sp>
        <p:nvSpPr>
          <p:cNvPr id="5" name="Espace réservé du pied de page 11"/>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12"/>
          <p:cNvSpPr>
            <a:spLocks noGrp="1"/>
          </p:cNvSpPr>
          <p:nvPr>
            <p:ph type="sldNum" sz="quarter" idx="12"/>
          </p:nvPr>
        </p:nvSpPr>
        <p:spPr/>
        <p:txBody>
          <a:bodyPr/>
          <a:lstStyle>
            <a:lvl1pPr>
              <a:defRPr/>
            </a:lvl1pPr>
          </a:lstStyle>
          <a:p>
            <a:pPr>
              <a:defRPr/>
            </a:pPr>
            <a:fld id="{B0C97BB1-59A5-4FB9-9661-38AE819FB815}"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152316EB-FDBF-4DB8-B02C-F8E8ACCE5BC5}" type="datetime1">
              <a:rPr lang="fr-FR"/>
              <a:pPr>
                <a:defRPr/>
              </a:pPr>
              <a:t>07/04/2017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59F9A928-AEFD-43D3-91FC-05340ACAF3ED}"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1041400" y="1981200"/>
            <a:ext cx="7543800" cy="45466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64C5FFF-ACCA-4A4A-BF15-5FFA6A6DEA27}" type="datetime1">
              <a:rPr lang="fr-FR"/>
              <a:pPr>
                <a:defRPr/>
              </a:pPr>
              <a:t>07/04/2017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F6917625-6D0A-47C5-9D6D-E1C3276F0A36}"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0E0AE728-48E5-4661-84B7-30EB06F99733}" type="datetime1">
              <a:rPr lang="fr-FR"/>
              <a:pPr>
                <a:defRPr/>
              </a:pPr>
              <a:t>07/04/2017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C6E51335-9BBC-4BFC-8E18-016AF0E516AB}"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041400" y="1600200"/>
            <a:ext cx="3632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38700" y="1600200"/>
            <a:ext cx="3746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lvl1pPr>
              <a:defRPr/>
            </a:lvl1pPr>
          </a:lstStyle>
          <a:p>
            <a:pPr>
              <a:defRPr/>
            </a:pPr>
            <a:fld id="{A0C42FC3-1432-4AB2-9DE2-0B2B4044CBEE}" type="datetime1">
              <a:rPr lang="fr-FR"/>
              <a:pPr>
                <a:defRPr/>
              </a:pPr>
              <a:t>07/04/2017</a:t>
            </a:fld>
            <a:endParaRPr lang="fr-F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E4B9D108-28A2-4CB3-9147-9A17C6A076B6}"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65860DA7-8C36-41BE-945F-F7C36EBDFCC3}" type="datetime1">
              <a:rPr lang="fr-FR"/>
              <a:pPr>
                <a:defRPr/>
              </a:pPr>
              <a:t>07/04/2017</a:t>
            </a:fld>
            <a:endParaRPr lang="fr-FR"/>
          </a:p>
        </p:txBody>
      </p:sp>
      <p:sp>
        <p:nvSpPr>
          <p:cNvPr id="8"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9" name="Espace réservé du numéro de diapositive 8"/>
          <p:cNvSpPr>
            <a:spLocks noGrp="1"/>
          </p:cNvSpPr>
          <p:nvPr>
            <p:ph type="sldNum" sz="quarter" idx="12"/>
          </p:nvPr>
        </p:nvSpPr>
        <p:spPr/>
        <p:txBody>
          <a:bodyPr/>
          <a:lstStyle>
            <a:lvl1pPr>
              <a:defRPr/>
            </a:lvl1pPr>
          </a:lstStyle>
          <a:p>
            <a:pPr>
              <a:defRPr/>
            </a:pPr>
            <a:fld id="{37ED3924-76E9-42D8-9DFA-9C41BCEEAC0D}"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lvl1pPr>
              <a:defRPr/>
            </a:lvl1pPr>
          </a:lstStyle>
          <a:p>
            <a:pPr>
              <a:defRPr/>
            </a:pPr>
            <a:fld id="{12F8CC33-B02D-4662-8674-2A5B13B84BC0}" type="datetime1">
              <a:rPr lang="fr-FR"/>
              <a:pPr>
                <a:defRPr/>
              </a:pPr>
              <a:t>07/04/2017</a:t>
            </a:fld>
            <a:endParaRPr lang="fr-FR"/>
          </a:p>
        </p:txBody>
      </p:sp>
      <p:sp>
        <p:nvSpPr>
          <p:cNvPr id="4" name="Espace réservé du pied de page 3"/>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5" name="Espace réservé du numéro de diapositive 4"/>
          <p:cNvSpPr>
            <a:spLocks noGrp="1"/>
          </p:cNvSpPr>
          <p:nvPr>
            <p:ph type="sldNum" sz="quarter" idx="12"/>
          </p:nvPr>
        </p:nvSpPr>
        <p:spPr/>
        <p:txBody>
          <a:bodyPr/>
          <a:lstStyle>
            <a:lvl1pPr>
              <a:defRPr/>
            </a:lvl1pPr>
          </a:lstStyle>
          <a:p>
            <a:pPr>
              <a:defRPr/>
            </a:pPr>
            <a:fld id="{B1E05D07-B623-4FE3-8F1F-ED4E8BFED7BA}"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7E563FE0-0D14-4FA1-ADE4-F9529E555C9F}" type="datetime1">
              <a:rPr lang="fr-FR"/>
              <a:pPr>
                <a:defRPr/>
              </a:pPr>
              <a:t>07/04/2017</a:t>
            </a:fld>
            <a:endParaRPr lang="fr-FR"/>
          </a:p>
        </p:txBody>
      </p:sp>
      <p:sp>
        <p:nvSpPr>
          <p:cNvPr id="3" name="Espace réservé du pied de page 2"/>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4" name="Espace réservé du numéro de diapositive 3"/>
          <p:cNvSpPr>
            <a:spLocks noGrp="1"/>
          </p:cNvSpPr>
          <p:nvPr>
            <p:ph type="sldNum" sz="quarter" idx="12"/>
          </p:nvPr>
        </p:nvSpPr>
        <p:spPr/>
        <p:txBody>
          <a:bodyPr/>
          <a:lstStyle>
            <a:lvl1pPr>
              <a:defRPr/>
            </a:lvl1pPr>
          </a:lstStyle>
          <a:p>
            <a:pPr>
              <a:defRPr/>
            </a:pPr>
            <a:fld id="{364E1002-A5D7-43A4-B56C-E1BCA8F0705B}"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3" name="Image 5" descr="fond_diapos.gi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4" name="Espace réservé de la date 6"/>
          <p:cNvSpPr>
            <a:spLocks noGrp="1"/>
          </p:cNvSpPr>
          <p:nvPr>
            <p:ph type="dt" sz="half" idx="10"/>
          </p:nvPr>
        </p:nvSpPr>
        <p:spPr/>
        <p:txBody>
          <a:bodyPr/>
          <a:lstStyle>
            <a:lvl1pPr>
              <a:defRPr/>
            </a:lvl1pPr>
          </a:lstStyle>
          <a:p>
            <a:pPr>
              <a:defRPr/>
            </a:pPr>
            <a:fld id="{02572836-FDF8-471D-980E-DB776BCE3026}" type="datetime1">
              <a:rPr lang="fr-FR"/>
              <a:pPr>
                <a:defRPr/>
              </a:pPr>
              <a:t>07/04/2017</a:t>
            </a:fld>
            <a:endParaRPr lang="fr-FR"/>
          </a:p>
        </p:txBody>
      </p:sp>
      <p:sp>
        <p:nvSpPr>
          <p:cNvPr id="5"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8"/>
          <p:cNvSpPr>
            <a:spLocks noGrp="1"/>
          </p:cNvSpPr>
          <p:nvPr>
            <p:ph type="sldNum" sz="quarter" idx="12"/>
          </p:nvPr>
        </p:nvSpPr>
        <p:spPr/>
        <p:txBody>
          <a:bodyPr/>
          <a:lstStyle>
            <a:lvl1pPr>
              <a:defRPr/>
            </a:lvl1pPr>
          </a:lstStyle>
          <a:p>
            <a:pPr>
              <a:defRPr/>
            </a:pPr>
            <a:fld id="{9D0BF0B3-17E0-4074-8A9F-D9C33A4FF982}"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90600" y="565492"/>
            <a:ext cx="2302063" cy="869607"/>
          </a:xfrm>
        </p:spPr>
        <p:txBody>
          <a:bodyPr/>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292663" y="565493"/>
            <a:ext cx="5279837" cy="556067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990600" y="1866900"/>
            <a:ext cx="2302063" cy="42592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381B9FE1-A124-490D-B81D-671A43A16A49}" type="datetime1">
              <a:rPr lang="fr-FR"/>
              <a:pPr>
                <a:defRPr/>
              </a:pPr>
              <a:t>07/04/2017</a:t>
            </a:fld>
            <a:endParaRPr lang="fr-F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68C95C41-BB79-46F5-AF68-1B0BC0FEF88A}"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5C565E3E-D30E-44FB-93D8-F3836F98FDA7}" type="datetime1">
              <a:rPr lang="fr-FR"/>
              <a:pPr>
                <a:defRPr/>
              </a:pPr>
              <a:t>07/04/2017</a:t>
            </a:fld>
            <a:endParaRPr lang="fr-F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3CE998AC-4D86-4628-AAD1-45B4F86526A7}"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1041400" y="1600200"/>
            <a:ext cx="7543800" cy="4953000"/>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57616E16-20BE-4D3C-A11F-FBACBBC295B0}" type="datetime1">
              <a:rPr lang="fr-FR"/>
              <a:pPr>
                <a:defRPr/>
              </a:pPr>
              <a:t>07/04/2017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508E8549-CAA0-43CE-9204-440C48F5DEFB}"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65492"/>
            <a:ext cx="2057400" cy="5962307"/>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457200" y="565493"/>
            <a:ext cx="6019800" cy="5962306"/>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68DD6BCE-B809-405F-860F-AE0310239E21}" type="datetime1">
              <a:rPr lang="fr-FR"/>
              <a:pPr>
                <a:defRPr/>
              </a:pPr>
              <a:t>07/04/2017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B59631CF-8718-439A-A72D-721E599433FB}" type="slidenum">
              <a:rPr lang="fr-FR"/>
              <a:pPr>
                <a:defRPr/>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17271" y="1627425"/>
            <a:ext cx="7640929" cy="147002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Espace réservé du pied de page 3"/>
          <p:cNvSpPr txBox="1">
            <a:spLocks noGrp="1"/>
          </p:cNvSpPr>
          <p:nvPr userDrawn="1"/>
        </p:nvSpPr>
        <p:spPr bwMode="auto">
          <a:xfrm>
            <a:off x="3335338" y="15875"/>
            <a:ext cx="4119562" cy="481013"/>
          </a:xfrm>
          <a:prstGeom prst="rect">
            <a:avLst/>
          </a:prstGeom>
          <a:noFill/>
          <a:ln>
            <a:noFill/>
          </a:ln>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fontAlgn="auto">
              <a:spcBef>
                <a:spcPts val="0"/>
              </a:spcBef>
              <a:spcAft>
                <a:spcPts val="0"/>
              </a:spcAft>
              <a:defRPr/>
            </a:pPr>
            <a:r>
              <a:rPr lang="fr-FR" sz="1000" b="1" baseline="0" dirty="0" smtClean="0">
                <a:solidFill>
                  <a:srgbClr val="FFFFFF"/>
                </a:solidFill>
                <a:latin typeface="Verdana" charset="0"/>
                <a:cs typeface="Arial" charset="0"/>
              </a:rPr>
              <a:t>TITRE DE LA PRÉSENTATION</a:t>
            </a:r>
          </a:p>
          <a:p>
            <a:pPr fontAlgn="auto">
              <a:spcBef>
                <a:spcPts val="0"/>
              </a:spcBef>
              <a:spcAft>
                <a:spcPts val="0"/>
              </a:spcAft>
              <a:defRPr/>
            </a:pPr>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Espace réservé du pied de page 3"/>
          <p:cNvSpPr txBox="1">
            <a:spLocks noGrp="1"/>
          </p:cNvSpPr>
          <p:nvPr userDrawn="1"/>
        </p:nvSpPr>
        <p:spPr bwMode="auto">
          <a:xfrm>
            <a:off x="3335338" y="1158875"/>
            <a:ext cx="4119562" cy="481013"/>
          </a:xfrm>
          <a:prstGeom prst="rect">
            <a:avLst/>
          </a:prstGeom>
          <a:noFill/>
          <a:ln>
            <a:noFill/>
          </a:ln>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fontAlgn="auto">
              <a:spcBef>
                <a:spcPts val="0"/>
              </a:spcBef>
              <a:spcAft>
                <a:spcPts val="0"/>
              </a:spcAft>
              <a:defRPr/>
            </a:pPr>
            <a:r>
              <a:rPr lang="fr-FR" sz="1000" b="1" baseline="0" dirty="0" smtClean="0">
                <a:solidFill>
                  <a:srgbClr val="FFFFFF"/>
                </a:solidFill>
                <a:latin typeface="Verdana" charset="0"/>
                <a:cs typeface="Arial" charset="0"/>
              </a:rPr>
              <a:t>TITRE DE LA PRÉSENTATION</a:t>
            </a:r>
          </a:p>
          <a:p>
            <a:pPr fontAlgn="auto">
              <a:spcBef>
                <a:spcPts val="0"/>
              </a:spcBef>
              <a:spcAft>
                <a:spcPts val="0"/>
              </a:spcAft>
              <a:defRPr/>
            </a:pPr>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sp>
        <p:nvSpPr>
          <p:cNvPr id="2" name="Titre 1"/>
          <p:cNvSpPr>
            <a:spLocks noGrp="1"/>
          </p:cNvSpPr>
          <p:nvPr>
            <p:ph type="title"/>
          </p:nvPr>
        </p:nvSpPr>
        <p:spPr>
          <a:xfrm>
            <a:off x="1168399" y="1841500"/>
            <a:ext cx="6515101" cy="3390900"/>
          </a:xfrm>
        </p:spPr>
        <p:txBody>
          <a:bodyPr anchor="t"/>
          <a:lstStyle>
            <a:lvl1pPr algn="l">
              <a:defRPr sz="4000" b="1" cap="all"/>
            </a:lvl1pPr>
          </a:lstStyle>
          <a:p>
            <a:r>
              <a:rPr lang="fr-FR" smtClean="0"/>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u pied de page 3"/>
          <p:cNvSpPr txBox="1">
            <a:spLocks noGrp="1"/>
          </p:cNvSpPr>
          <p:nvPr userDrawn="1"/>
        </p:nvSpPr>
        <p:spPr bwMode="auto">
          <a:xfrm>
            <a:off x="3335338" y="15875"/>
            <a:ext cx="4119562" cy="481013"/>
          </a:xfrm>
          <a:prstGeom prst="rect">
            <a:avLst/>
          </a:prstGeom>
          <a:noFill/>
          <a:ln>
            <a:noFill/>
          </a:ln>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fontAlgn="auto">
              <a:spcBef>
                <a:spcPts val="0"/>
              </a:spcBef>
              <a:spcAft>
                <a:spcPts val="0"/>
              </a:spcAft>
              <a:defRPr/>
            </a:pPr>
            <a:r>
              <a:rPr lang="fr-FR" sz="1000" b="1" baseline="0" dirty="0" smtClean="0">
                <a:solidFill>
                  <a:srgbClr val="FFFFFF"/>
                </a:solidFill>
                <a:latin typeface="Verdana" charset="0"/>
                <a:cs typeface="Arial" charset="0"/>
              </a:rPr>
              <a:t>TITRE DE LA PRÉSENTATION</a:t>
            </a:r>
          </a:p>
          <a:p>
            <a:pPr fontAlgn="auto">
              <a:spcBef>
                <a:spcPts val="0"/>
              </a:spcBef>
              <a:spcAft>
                <a:spcPts val="0"/>
              </a:spcAft>
              <a:defRPr/>
            </a:pPr>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Espace réservé du pied de page 3"/>
          <p:cNvSpPr txBox="1">
            <a:spLocks noGrp="1"/>
          </p:cNvSpPr>
          <p:nvPr userDrawn="1"/>
        </p:nvSpPr>
        <p:spPr bwMode="auto">
          <a:xfrm>
            <a:off x="3335338" y="15875"/>
            <a:ext cx="4119562" cy="481013"/>
          </a:xfrm>
          <a:prstGeom prst="rect">
            <a:avLst/>
          </a:prstGeom>
          <a:noFill/>
          <a:ln>
            <a:noFill/>
          </a:ln>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fontAlgn="auto">
              <a:spcBef>
                <a:spcPts val="0"/>
              </a:spcBef>
              <a:spcAft>
                <a:spcPts val="0"/>
              </a:spcAft>
              <a:defRPr/>
            </a:pPr>
            <a:r>
              <a:rPr lang="fr-FR" sz="1000" b="1" baseline="0" dirty="0" smtClean="0">
                <a:solidFill>
                  <a:srgbClr val="FFFFFF"/>
                </a:solidFill>
                <a:latin typeface="Verdana" charset="0"/>
                <a:cs typeface="Arial" charset="0"/>
              </a:rPr>
              <a:t>TITRE DE LA PRÉSENTATION</a:t>
            </a:r>
          </a:p>
          <a:p>
            <a:pPr fontAlgn="auto">
              <a:spcBef>
                <a:spcPts val="0"/>
              </a:spcBef>
              <a:spcAft>
                <a:spcPts val="0"/>
              </a:spcAft>
              <a:defRPr/>
            </a:pPr>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4" name="Espace réservé de la date 10"/>
          <p:cNvSpPr>
            <a:spLocks noGrp="1"/>
          </p:cNvSpPr>
          <p:nvPr>
            <p:ph type="dt" sz="half" idx="10"/>
          </p:nvPr>
        </p:nvSpPr>
        <p:spPr/>
        <p:txBody>
          <a:bodyPr/>
          <a:lstStyle>
            <a:lvl1pPr>
              <a:defRPr/>
            </a:lvl1pPr>
          </a:lstStyle>
          <a:p>
            <a:pPr>
              <a:defRPr/>
            </a:pPr>
            <a:fld id="{7BDC64C2-2576-43B6-A2D6-F5E08E115562}" type="datetime1">
              <a:rPr lang="fr-FR"/>
              <a:pPr>
                <a:defRPr/>
              </a:pPr>
              <a:t>07/04/2017</a:t>
            </a:fld>
            <a:endParaRPr lang="fr-FR"/>
          </a:p>
        </p:txBody>
      </p:sp>
      <p:sp>
        <p:nvSpPr>
          <p:cNvPr id="5" name="Espace réservé du pied de page 11"/>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12"/>
          <p:cNvSpPr>
            <a:spLocks noGrp="1"/>
          </p:cNvSpPr>
          <p:nvPr>
            <p:ph type="sldNum" sz="quarter" idx="12"/>
          </p:nvPr>
        </p:nvSpPr>
        <p:spPr/>
        <p:txBody>
          <a:bodyPr/>
          <a:lstStyle>
            <a:lvl1pPr>
              <a:defRPr/>
            </a:lvl1pPr>
          </a:lstStyle>
          <a:p>
            <a:pPr>
              <a:defRPr/>
            </a:pPr>
            <a:fld id="{50C57766-2C6F-446A-8925-EF9E93CFB57D}" type="slidenum">
              <a:rPr lang="fr-FR"/>
              <a:pPr>
                <a:defRPr/>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u avec légende">
    <p:bg>
      <p:bgPr>
        <a:blipFill dpi="0" rotWithShape="1">
          <a:blip r:embed="rId2">
            <a:alphaModFix amt="0"/>
          </a:blip>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pied de page 3"/>
          <p:cNvSpPr txBox="1">
            <a:spLocks noGrp="1"/>
          </p:cNvSpPr>
          <p:nvPr userDrawn="1"/>
        </p:nvSpPr>
        <p:spPr bwMode="auto">
          <a:xfrm>
            <a:off x="3335338" y="15875"/>
            <a:ext cx="4119562" cy="481013"/>
          </a:xfrm>
          <a:prstGeom prst="rect">
            <a:avLst/>
          </a:prstGeom>
          <a:noFill/>
          <a:ln>
            <a:noFill/>
          </a:ln>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fontAlgn="auto">
              <a:spcBef>
                <a:spcPts val="0"/>
              </a:spcBef>
              <a:spcAft>
                <a:spcPts val="0"/>
              </a:spcAft>
              <a:defRPr/>
            </a:pPr>
            <a:r>
              <a:rPr lang="fr-FR" sz="1000" b="1" baseline="0" dirty="0" smtClean="0">
                <a:solidFill>
                  <a:srgbClr val="FFFFFF"/>
                </a:solidFill>
                <a:latin typeface="Verdana" charset="0"/>
                <a:cs typeface="Arial" charset="0"/>
              </a:rPr>
              <a:t>TITRE DE LA PRÉSENTATION</a:t>
            </a:r>
          </a:p>
          <a:p>
            <a:pPr fontAlgn="auto">
              <a:spcBef>
                <a:spcPts val="0"/>
              </a:spcBef>
              <a:spcAft>
                <a:spcPts val="0"/>
              </a:spcAft>
              <a:defRPr/>
            </a:pPr>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pic>
        <p:nvPicPr>
          <p:cNvPr id="3" name="Image 8" descr="fond_titre.gif"/>
          <p:cNvPicPr>
            <a:picLocks noChangeAspect="1"/>
          </p:cNvPicPr>
          <p:nvPr userDrawn="1"/>
        </p:nvPicPr>
        <p:blipFill>
          <a:blip r:embed="rId3"/>
          <a:srcRect l="14989" t="13089" r="20146" b="21875"/>
          <a:stretch>
            <a:fillRect/>
          </a:stretch>
        </p:blipFill>
        <p:spPr bwMode="auto">
          <a:xfrm>
            <a:off x="0" y="0"/>
            <a:ext cx="9144000" cy="6875463"/>
          </a:xfrm>
          <a:prstGeom prst="rect">
            <a:avLst/>
          </a:prstGeom>
          <a:noFill/>
          <a:ln w="9525">
            <a:noFill/>
            <a:miter lim="800000"/>
            <a:headEnd/>
            <a:tailEnd/>
          </a:ln>
        </p:spPr>
      </p:pic>
      <p:sp>
        <p:nvSpPr>
          <p:cNvPr id="4" name="Rectangle 9"/>
          <p:cNvSpPr/>
          <p:nvPr userDrawn="1"/>
        </p:nvSpPr>
        <p:spPr>
          <a:xfrm>
            <a:off x="1460500" y="2120900"/>
            <a:ext cx="5994400" cy="2222500"/>
          </a:xfrm>
          <a:prstGeom prst="rect">
            <a:avLst/>
          </a:prstGeom>
          <a:solidFill>
            <a:srgbClr val="FFFFFF"/>
          </a:solidFill>
          <a:ln>
            <a:solidFill>
              <a:srgbClr val="FFFFFF"/>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Espace réservé du pied de page 3"/>
          <p:cNvSpPr txBox="1">
            <a:spLocks noGrp="1"/>
          </p:cNvSpPr>
          <p:nvPr userDrawn="1"/>
        </p:nvSpPr>
        <p:spPr bwMode="auto">
          <a:xfrm>
            <a:off x="3335338" y="15875"/>
            <a:ext cx="4119562" cy="481013"/>
          </a:xfrm>
          <a:prstGeom prst="rect">
            <a:avLst/>
          </a:prstGeom>
          <a:noFill/>
          <a:ln>
            <a:noFill/>
          </a:ln>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fontAlgn="auto">
              <a:spcBef>
                <a:spcPts val="0"/>
              </a:spcBef>
              <a:spcAft>
                <a:spcPts val="0"/>
              </a:spcAft>
              <a:defRPr/>
            </a:pPr>
            <a:r>
              <a:rPr lang="fr-FR" sz="1000" b="1" baseline="0" dirty="0" smtClean="0">
                <a:solidFill>
                  <a:srgbClr val="FFFFFF"/>
                </a:solidFill>
                <a:latin typeface="Verdana" charset="0"/>
                <a:cs typeface="Arial" charset="0"/>
              </a:rPr>
              <a:t>TITRE DE LA PRÉSENTATION</a:t>
            </a:r>
          </a:p>
          <a:p>
            <a:pPr fontAlgn="auto">
              <a:spcBef>
                <a:spcPts val="0"/>
              </a:spcBef>
              <a:spcAft>
                <a:spcPts val="0"/>
              </a:spcAft>
              <a:defRPr/>
            </a:pPr>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4" name="Espace réservé du pied de page 3"/>
          <p:cNvSpPr txBox="1">
            <a:spLocks noGrp="1"/>
          </p:cNvSpPr>
          <p:nvPr userDrawn="1"/>
        </p:nvSpPr>
        <p:spPr bwMode="auto">
          <a:xfrm>
            <a:off x="3335338" y="15875"/>
            <a:ext cx="4119562" cy="481013"/>
          </a:xfrm>
          <a:prstGeom prst="rect">
            <a:avLst/>
          </a:prstGeom>
          <a:noFill/>
          <a:ln>
            <a:noFill/>
          </a:ln>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fontAlgn="auto">
              <a:spcBef>
                <a:spcPts val="0"/>
              </a:spcBef>
              <a:spcAft>
                <a:spcPts val="0"/>
              </a:spcAft>
              <a:defRPr/>
            </a:pPr>
            <a:r>
              <a:rPr lang="fr-FR" sz="1000" b="1" baseline="0" dirty="0" smtClean="0">
                <a:solidFill>
                  <a:srgbClr val="FFFFFF"/>
                </a:solidFill>
                <a:latin typeface="Verdana" charset="0"/>
                <a:cs typeface="Arial" charset="0"/>
              </a:rPr>
              <a:t>TITRE DE LA PRÉSENTATION</a:t>
            </a:r>
          </a:p>
          <a:p>
            <a:pPr fontAlgn="auto">
              <a:spcBef>
                <a:spcPts val="0"/>
              </a:spcBef>
              <a:spcAft>
                <a:spcPts val="0"/>
              </a:spcAft>
              <a:defRPr/>
            </a:pPr>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4C18156D-7976-4B10-B541-82AF0B132D6B}" type="datetime1">
              <a:rPr lang="fr-FR"/>
              <a:pPr>
                <a:defRPr/>
              </a:pPr>
              <a:t>07/04/2017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EE67DD54-9682-4CDA-8BE1-B386D07F6005}" type="slidenum">
              <a:rPr lang="fr-FR"/>
              <a:pPr>
                <a:defRPr/>
              </a:pPr>
              <a:t>‹N°›</a:t>
            </a:fld>
            <a:endParaRPr lang="fr-FR"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7E218F6-4CD3-4F8B-A571-26F0D1A121C9}" type="datetime1">
              <a:rPr lang="fr-FR"/>
              <a:pPr>
                <a:defRPr/>
              </a:pPr>
              <a:t>07/04/2017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ED1D3251-D353-4C61-84FE-BAE262BCD147}" type="slidenum">
              <a:rPr lang="fr-FR"/>
              <a:pPr>
                <a:defRPr/>
              </a:pPr>
              <a:t>‹N°›</a:t>
            </a:fld>
            <a:endParaRPr lang="fr-F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B4FECC70-EA71-4B7E-8BF9-47A7158F79CF}" type="datetime1">
              <a:rPr lang="fr-FR"/>
              <a:pPr>
                <a:defRPr/>
              </a:pPr>
              <a:t>07/04/2017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84A4C05F-3606-490F-9273-CB84B3EA5D3A}" type="slidenum">
              <a:rPr lang="fr-FR"/>
              <a:pPr>
                <a:defRPr/>
              </a:pPr>
              <a:t>‹N°›</a:t>
            </a:fld>
            <a:endParaRPr lang="fr-F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C1FC7117-18E0-4CE5-8DAB-9DE89C4FFC80}" type="datetime1">
              <a:rPr lang="fr-FR"/>
              <a:pPr>
                <a:defRPr/>
              </a:pPr>
              <a:t>07/04/2017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6520DD8C-5D46-41F6-94FE-8E2D45BB72AB}" type="slidenum">
              <a:rPr lang="fr-FR"/>
              <a:pPr>
                <a:defRPr/>
              </a:pPr>
              <a:t>‹N°›</a:t>
            </a:fld>
            <a:endParaRPr lang="fr-FR"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F3205187-942F-4D35-8162-20C9AB11115B}" type="datetime1">
              <a:rPr lang="fr-FR"/>
              <a:pPr>
                <a:defRPr/>
              </a:pPr>
              <a:t>07/04/2017</a:t>
            </a:fld>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9" name="Espace réservé du numéro de diapositive 5"/>
          <p:cNvSpPr>
            <a:spLocks noGrp="1"/>
          </p:cNvSpPr>
          <p:nvPr>
            <p:ph type="sldNum" sz="quarter" idx="12"/>
          </p:nvPr>
        </p:nvSpPr>
        <p:spPr/>
        <p:txBody>
          <a:bodyPr/>
          <a:lstStyle>
            <a:lvl1pPr>
              <a:defRPr/>
            </a:lvl1pPr>
          </a:lstStyle>
          <a:p>
            <a:pPr>
              <a:defRPr/>
            </a:pPr>
            <a:fld id="{AD2E038A-5205-41F4-801E-4086C7020702}" type="slidenum">
              <a:rPr lang="fr-FR"/>
              <a:pPr>
                <a:defRPr/>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Espace réservé du pied de page 3"/>
          <p:cNvSpPr txBox="1">
            <a:spLocks noGrp="1"/>
          </p:cNvSpPr>
          <p:nvPr/>
        </p:nvSpPr>
        <p:spPr bwMode="auto">
          <a:xfrm>
            <a:off x="3335338" y="1158875"/>
            <a:ext cx="4119562" cy="481013"/>
          </a:xfrm>
          <a:prstGeom prst="rect">
            <a:avLst/>
          </a:prstGeom>
          <a:noFill/>
          <a:ln>
            <a:noFill/>
          </a:ln>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fontAlgn="auto">
              <a:spcBef>
                <a:spcPts val="0"/>
              </a:spcBef>
              <a:spcAft>
                <a:spcPts val="0"/>
              </a:spcAft>
              <a:defRPr/>
            </a:pPr>
            <a:r>
              <a:rPr lang="fr-FR" sz="1000" b="1" baseline="0" dirty="0" smtClean="0">
                <a:solidFill>
                  <a:srgbClr val="FFFFFF"/>
                </a:solidFill>
                <a:latin typeface="Verdana" charset="0"/>
                <a:cs typeface="Arial" charset="0"/>
              </a:rPr>
              <a:t>TITRE DE LA PRÉSENTATION</a:t>
            </a:r>
          </a:p>
          <a:p>
            <a:pPr fontAlgn="auto">
              <a:spcBef>
                <a:spcPts val="0"/>
              </a:spcBef>
              <a:spcAft>
                <a:spcPts val="0"/>
              </a:spcAft>
              <a:defRPr/>
            </a:pPr>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sp>
        <p:nvSpPr>
          <p:cNvPr id="2" name="Titre 1"/>
          <p:cNvSpPr>
            <a:spLocks noGrp="1"/>
          </p:cNvSpPr>
          <p:nvPr>
            <p:ph type="title"/>
          </p:nvPr>
        </p:nvSpPr>
        <p:spPr>
          <a:xfrm>
            <a:off x="722313" y="4406900"/>
            <a:ext cx="7772400" cy="1362075"/>
          </a:xfrm>
          <a:prstGeom prst="rect">
            <a:avLst/>
          </a:prstGeom>
        </p:spPr>
        <p:txBody>
          <a:bodyPr anchor="t">
            <a:normAutofit/>
          </a:bodyPr>
          <a:lstStyle>
            <a:lvl1pPr algn="l">
              <a:defRPr sz="2600" b="1" cap="all"/>
            </a:lvl1pPr>
          </a:lstStyle>
          <a:p>
            <a:r>
              <a:rPr lang="fr-FR" smtClean="0"/>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5" name="Espace réservé de la date 10"/>
          <p:cNvSpPr>
            <a:spLocks noGrp="1"/>
          </p:cNvSpPr>
          <p:nvPr>
            <p:ph type="dt" sz="half" idx="10"/>
          </p:nvPr>
        </p:nvSpPr>
        <p:spPr/>
        <p:txBody>
          <a:bodyPr/>
          <a:lstStyle>
            <a:lvl1pPr algn="ctr">
              <a:defRPr sz="1000" smtClean="0">
                <a:solidFill>
                  <a:srgbClr val="AFB1A5"/>
                </a:solidFill>
                <a:latin typeface="Verdana"/>
                <a:cs typeface="Verdana"/>
              </a:defRPr>
            </a:lvl1pPr>
          </a:lstStyle>
          <a:p>
            <a:pPr>
              <a:defRPr/>
            </a:pPr>
            <a:fld id="{2FB464CE-5A37-413D-A6AC-F3202F5A15F9}" type="datetime1">
              <a:rPr lang="fr-FR"/>
              <a:pPr>
                <a:defRPr/>
              </a:pPr>
              <a:t>07/04/2017</a:t>
            </a:fld>
            <a:endParaRPr lang="fr-FR"/>
          </a:p>
        </p:txBody>
      </p:sp>
      <p:sp>
        <p:nvSpPr>
          <p:cNvPr id="6" name="Espace réservé du pied de page 11"/>
          <p:cNvSpPr>
            <a:spLocks noGrp="1"/>
          </p:cNvSpPr>
          <p:nvPr>
            <p:ph type="ftr" sz="quarter" idx="11"/>
          </p:nvPr>
        </p:nvSpPr>
        <p:spPr/>
        <p:txBody>
          <a:bodyPr/>
          <a:lstStyle>
            <a:lvl1pPr algn="l">
              <a:defRPr sz="1000" b="1" smtClean="0">
                <a:solidFill>
                  <a:schemeClr val="bg1"/>
                </a:solidFill>
                <a:latin typeface="Verdana"/>
                <a:cs typeface="Verdana"/>
              </a:defRPr>
            </a:lvl1pPr>
          </a:lstStyle>
          <a:p>
            <a:pPr>
              <a:defRPr/>
            </a:pPr>
            <a:r>
              <a:rPr lang="fr-FR"/>
              <a:t>Titre de la Présentation &gt; Titre de la partie</a:t>
            </a:r>
          </a:p>
        </p:txBody>
      </p:sp>
      <p:sp>
        <p:nvSpPr>
          <p:cNvPr id="7" name="Espace réservé du numéro de diapositive 12"/>
          <p:cNvSpPr>
            <a:spLocks noGrp="1"/>
          </p:cNvSpPr>
          <p:nvPr>
            <p:ph type="sldNum" sz="quarter" idx="12"/>
          </p:nvPr>
        </p:nvSpPr>
        <p:spPr/>
        <p:txBody>
          <a:bodyPr/>
          <a:lstStyle>
            <a:lvl1pPr algn="r">
              <a:defRPr sz="1000" b="1" smtClean="0">
                <a:solidFill>
                  <a:srgbClr val="AFB1A5"/>
                </a:solidFill>
                <a:latin typeface="Verdana"/>
                <a:cs typeface="Verdana"/>
              </a:defRPr>
            </a:lvl1pPr>
          </a:lstStyle>
          <a:p>
            <a:pPr>
              <a:defRPr/>
            </a:pPr>
            <a:fld id="{E32D5442-C45A-4DE4-8252-870E456D5E52}" type="slidenum">
              <a:rPr lang="fr-FR"/>
              <a:pPr>
                <a:defRPr/>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fld id="{2F3BE9FC-6BB0-4528-A06A-AD4356012F34}" type="datetime1">
              <a:rPr lang="fr-FR"/>
              <a:pPr>
                <a:defRPr/>
              </a:pPr>
              <a:t>07/04/2017</a:t>
            </a:fld>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0E46AAA7-FC72-4A84-9E2A-D8376094B619}" type="slidenum">
              <a:rPr lang="fr-FR"/>
              <a:pPr>
                <a:defRPr/>
              </a:pPr>
              <a:t>‹N°›</a:t>
            </a:fld>
            <a:endParaRPr lang="fr-FR"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FCA1ADC-C913-4CDB-ADEC-1A3C7420B209}" type="datetime1">
              <a:rPr lang="fr-FR"/>
              <a:pPr>
                <a:defRPr/>
              </a:pPr>
              <a:t>07/04/2017</a:t>
            </a:fld>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4" name="Espace réservé du numéro de diapositive 5"/>
          <p:cNvSpPr>
            <a:spLocks noGrp="1"/>
          </p:cNvSpPr>
          <p:nvPr>
            <p:ph type="sldNum" sz="quarter" idx="12"/>
          </p:nvPr>
        </p:nvSpPr>
        <p:spPr/>
        <p:txBody>
          <a:bodyPr/>
          <a:lstStyle>
            <a:lvl1pPr>
              <a:defRPr/>
            </a:lvl1pPr>
          </a:lstStyle>
          <a:p>
            <a:pPr>
              <a:defRPr/>
            </a:pPr>
            <a:fld id="{CE575482-C31E-457B-8F46-C5A73DF4D701}" type="slidenum">
              <a:rPr lang="fr-FR"/>
              <a:pPr>
                <a:defRPr/>
              </a:pPr>
              <a:t>‹N°›</a:t>
            </a:fld>
            <a:endParaRPr lang="fr-FR"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BF4EA9C-55A8-4717-A97A-5E4BB6B90A65}" type="datetime1">
              <a:rPr lang="fr-FR"/>
              <a:pPr>
                <a:defRPr/>
              </a:pPr>
              <a:t>07/04/2017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8A82822A-3838-4E68-9188-6CFB662C8970}" type="slidenum">
              <a:rPr lang="fr-FR"/>
              <a:pPr>
                <a:defRPr/>
              </a:pPr>
              <a:t>‹N°›</a:t>
            </a:fld>
            <a:endParaRPr lang="fr-FR"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F700DFD-8335-4C70-9316-262172F65F61}" type="datetime1">
              <a:rPr lang="fr-FR"/>
              <a:pPr>
                <a:defRPr/>
              </a:pPr>
              <a:t>07/04/2017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3BFB6440-72BB-410D-B91B-8B1A8299D671}" type="slidenum">
              <a:rPr lang="fr-FR"/>
              <a:pPr>
                <a:defRPr/>
              </a:pPr>
              <a:t>‹N°›</a:t>
            </a:fld>
            <a:endParaRPr lang="fr-FR"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D9CAC86-8159-4C9D-84EF-9602AEBFF782}" type="datetime1">
              <a:rPr lang="fr-FR"/>
              <a:pPr>
                <a:defRPr/>
              </a:pPr>
              <a:t>07/04/2017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FE89AD3E-D52E-4F52-897C-DBA7BBC89FBA}" type="slidenum">
              <a:rPr lang="fr-FR"/>
              <a:pPr>
                <a:defRPr/>
              </a:pPr>
              <a:t>‹N°›</a:t>
            </a:fld>
            <a:endParaRPr lang="fr-FR"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353EFB5-7448-4B32-B958-17FEE2B8ECC8}" type="datetime1">
              <a:rPr lang="fr-FR"/>
              <a:pPr>
                <a:defRPr/>
              </a:pPr>
              <a:t>07/04/2017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EC3B039D-CC54-47DC-A670-9F2BA49B055A}" type="slidenum">
              <a:rPr lang="fr-FR"/>
              <a:pPr>
                <a:defRPr/>
              </a:pPr>
              <a:t>‹N°›</a:t>
            </a:fld>
            <a:endParaRPr lang="fr-FR"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F0F463F5-0258-47B0-B46F-CB455FF4B014}" type="datetime1">
              <a:rPr lang="fr-FR"/>
              <a:pPr>
                <a:defRPr/>
              </a:pPr>
              <a:t>07/04/2017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F45ED327-19B9-4033-9C22-F945B00269E1}" type="slidenum">
              <a:rPr lang="fr-FR"/>
              <a:pPr>
                <a:defRPr/>
              </a:pPr>
              <a:t>‹N°›</a:t>
            </a:fld>
            <a:endParaRPr lang="fr-FR"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Espace réservé du pied de page 3"/>
          <p:cNvSpPr txBox="1">
            <a:spLocks noGrp="1"/>
          </p:cNvSpPr>
          <p:nvPr userDrawn="1"/>
        </p:nvSpPr>
        <p:spPr bwMode="auto">
          <a:xfrm>
            <a:off x="3335338" y="15875"/>
            <a:ext cx="4119562" cy="481013"/>
          </a:xfrm>
          <a:prstGeom prst="rect">
            <a:avLst/>
          </a:prstGeom>
          <a:noFill/>
          <a:ln>
            <a:noFill/>
          </a:ln>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fontAlgn="auto">
              <a:spcBef>
                <a:spcPts val="0"/>
              </a:spcBef>
              <a:spcAft>
                <a:spcPts val="0"/>
              </a:spcAft>
              <a:defRPr/>
            </a:pPr>
            <a:r>
              <a:rPr lang="fr-FR" sz="1000" b="1" baseline="0" dirty="0" smtClean="0">
                <a:solidFill>
                  <a:srgbClr val="FFFFFF"/>
                </a:solidFill>
                <a:latin typeface="Verdana" charset="0"/>
                <a:cs typeface="Arial" charset="0"/>
              </a:rPr>
              <a:t>TITRE DE LA PRÉSENTATION</a:t>
            </a:r>
          </a:p>
          <a:p>
            <a:pPr fontAlgn="auto">
              <a:spcBef>
                <a:spcPts val="0"/>
              </a:spcBef>
              <a:spcAft>
                <a:spcPts val="0"/>
              </a:spcAft>
              <a:defRPr/>
            </a:pPr>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197043C9-3E5E-4B19-B256-00E28E8C196E}" type="datetime1">
              <a:rPr lang="fr-FR"/>
              <a:pPr>
                <a:defRPr/>
              </a:pPr>
              <a:t>07/04/2017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28C15598-0D58-409B-AADD-79C344693F1D}" type="slidenum">
              <a:rPr lang="fr-FR"/>
              <a:pPr>
                <a:defRPr/>
              </a:pPr>
              <a:t>‹N°›</a:t>
            </a:fld>
            <a:endParaRPr lang="fr-FR"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Espace réservé du pied de page 3"/>
          <p:cNvSpPr txBox="1">
            <a:spLocks noGrp="1"/>
          </p:cNvSpPr>
          <p:nvPr userDrawn="1"/>
        </p:nvSpPr>
        <p:spPr bwMode="auto">
          <a:xfrm>
            <a:off x="3335338" y="1158875"/>
            <a:ext cx="4119562" cy="481013"/>
          </a:xfrm>
          <a:prstGeom prst="rect">
            <a:avLst/>
          </a:prstGeom>
          <a:noFill/>
          <a:ln>
            <a:noFill/>
          </a:ln>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fontAlgn="auto">
              <a:spcBef>
                <a:spcPts val="0"/>
              </a:spcBef>
              <a:spcAft>
                <a:spcPts val="0"/>
              </a:spcAft>
              <a:defRPr/>
            </a:pPr>
            <a:r>
              <a:rPr lang="fr-FR" sz="1000" b="1" baseline="0" dirty="0" smtClean="0">
                <a:solidFill>
                  <a:srgbClr val="FFFFFF"/>
                </a:solidFill>
                <a:latin typeface="Verdana" charset="0"/>
                <a:cs typeface="Arial" charset="0"/>
              </a:rPr>
              <a:t>TITRE DE LA PRÉSENTATION</a:t>
            </a:r>
          </a:p>
          <a:p>
            <a:pPr fontAlgn="auto">
              <a:spcBef>
                <a:spcPts val="0"/>
              </a:spcBef>
              <a:spcAft>
                <a:spcPts val="0"/>
              </a:spcAft>
              <a:defRPr/>
            </a:pPr>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sp>
        <p:nvSpPr>
          <p:cNvPr id="2" name="Titre 1"/>
          <p:cNvSpPr>
            <a:spLocks noGrp="1"/>
          </p:cNvSpPr>
          <p:nvPr>
            <p:ph type="title"/>
          </p:nvPr>
        </p:nvSpPr>
        <p:spPr>
          <a:xfrm>
            <a:off x="1168399" y="1841500"/>
            <a:ext cx="6515101" cy="3390900"/>
          </a:xfrm>
        </p:spPr>
        <p:txBody>
          <a:bodyPr anchor="t"/>
          <a:lstStyle>
            <a:lvl1pPr algn="l">
              <a:defRPr sz="4000" b="1" cap="all"/>
            </a:lvl1pPr>
          </a:lstStyle>
          <a:p>
            <a:r>
              <a:rPr lang="fr-FR" smtClean="0"/>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u pied de page 3"/>
          <p:cNvSpPr txBox="1">
            <a:spLocks noGrp="1"/>
          </p:cNvSpPr>
          <p:nvPr userDrawn="1"/>
        </p:nvSpPr>
        <p:spPr bwMode="auto">
          <a:xfrm>
            <a:off x="3335338" y="15875"/>
            <a:ext cx="4119562" cy="481013"/>
          </a:xfrm>
          <a:prstGeom prst="rect">
            <a:avLst/>
          </a:prstGeom>
          <a:noFill/>
          <a:ln>
            <a:noFill/>
          </a:ln>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fontAlgn="auto">
              <a:spcBef>
                <a:spcPts val="0"/>
              </a:spcBef>
              <a:spcAft>
                <a:spcPts val="0"/>
              </a:spcAft>
              <a:defRPr/>
            </a:pPr>
            <a:r>
              <a:rPr lang="fr-FR" sz="1000" b="1" baseline="0" dirty="0" smtClean="0">
                <a:solidFill>
                  <a:srgbClr val="FFFFFF"/>
                </a:solidFill>
                <a:latin typeface="Verdana" charset="0"/>
                <a:cs typeface="Arial" charset="0"/>
              </a:rPr>
              <a:t>TITRE DE LA PRÉSENTATION</a:t>
            </a:r>
          </a:p>
          <a:p>
            <a:pPr fontAlgn="auto">
              <a:spcBef>
                <a:spcPts val="0"/>
              </a:spcBef>
              <a:spcAft>
                <a:spcPts val="0"/>
              </a:spcAft>
              <a:defRPr/>
            </a:pPr>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4"/>
          <p:cNvSpPr>
            <a:spLocks noGrp="1"/>
          </p:cNvSpPr>
          <p:nvPr>
            <p:ph type="dt" sz="half" idx="10"/>
          </p:nvPr>
        </p:nvSpPr>
        <p:spPr/>
        <p:txBody>
          <a:bodyPr/>
          <a:lstStyle>
            <a:lvl1pPr>
              <a:defRPr/>
            </a:lvl1pPr>
          </a:lstStyle>
          <a:p>
            <a:pPr>
              <a:defRPr/>
            </a:pPr>
            <a:fld id="{97CB19CB-845B-4EF8-9A32-871454C40244}" type="datetime1">
              <a:rPr lang="fr-FR"/>
              <a:pPr>
                <a:defRPr/>
              </a:pPr>
              <a:t>07/04/2017</a:t>
            </a:fld>
            <a:endParaRPr lang="fr-FR"/>
          </a:p>
        </p:txBody>
      </p:sp>
      <p:sp>
        <p:nvSpPr>
          <p:cNvPr id="7"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8" name="Espace réservé du numéro de diapositive 6"/>
          <p:cNvSpPr>
            <a:spLocks noGrp="1"/>
          </p:cNvSpPr>
          <p:nvPr>
            <p:ph type="sldNum" sz="quarter" idx="12"/>
          </p:nvPr>
        </p:nvSpPr>
        <p:spPr/>
        <p:txBody>
          <a:bodyPr/>
          <a:lstStyle>
            <a:lvl1pPr>
              <a:defRPr/>
            </a:lvl1pPr>
          </a:lstStyle>
          <a:p>
            <a:pPr>
              <a:defRPr/>
            </a:pPr>
            <a:fld id="{2349178B-3B7F-47E4-B3A9-04AF96CD5EFF}"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5" name="Espace réservé de la date 10"/>
          <p:cNvSpPr>
            <a:spLocks noGrp="1"/>
          </p:cNvSpPr>
          <p:nvPr>
            <p:ph type="dt" sz="half" idx="10"/>
          </p:nvPr>
        </p:nvSpPr>
        <p:spPr/>
        <p:txBody>
          <a:bodyPr/>
          <a:lstStyle>
            <a:lvl1pPr>
              <a:defRPr/>
            </a:lvl1pPr>
          </a:lstStyle>
          <a:p>
            <a:pPr>
              <a:defRPr/>
            </a:pPr>
            <a:fld id="{785531C1-24CD-4097-86C8-2569496F1198}" type="datetime1">
              <a:rPr lang="fr-FR"/>
              <a:pPr>
                <a:defRPr/>
              </a:pPr>
              <a:t>07/04/2017</a:t>
            </a:fld>
            <a:endParaRPr lang="fr-FR"/>
          </a:p>
        </p:txBody>
      </p:sp>
      <p:sp>
        <p:nvSpPr>
          <p:cNvPr id="7" name="Espace réservé du pied de page 11"/>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8" name="Espace réservé du numéro de diapositive 12"/>
          <p:cNvSpPr>
            <a:spLocks noGrp="1"/>
          </p:cNvSpPr>
          <p:nvPr>
            <p:ph type="sldNum" sz="quarter" idx="12"/>
          </p:nvPr>
        </p:nvSpPr>
        <p:spPr/>
        <p:txBody>
          <a:bodyPr/>
          <a:lstStyle>
            <a:lvl1pPr>
              <a:defRPr/>
            </a:lvl1pPr>
          </a:lstStyle>
          <a:p>
            <a:pPr>
              <a:defRPr/>
            </a:pPr>
            <a:fld id="{AA0C2573-46AD-4E6D-BE2E-08D4ABD415C4}" type="slidenum">
              <a:rPr lang="fr-FR"/>
              <a:pPr>
                <a:defRPr/>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Espace réservé du pied de page 3"/>
          <p:cNvSpPr txBox="1">
            <a:spLocks noGrp="1"/>
          </p:cNvSpPr>
          <p:nvPr userDrawn="1"/>
        </p:nvSpPr>
        <p:spPr bwMode="auto">
          <a:xfrm>
            <a:off x="3335338" y="15875"/>
            <a:ext cx="4119562" cy="481013"/>
          </a:xfrm>
          <a:prstGeom prst="rect">
            <a:avLst/>
          </a:prstGeom>
          <a:noFill/>
          <a:ln>
            <a:noFill/>
          </a:ln>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fontAlgn="auto">
              <a:spcBef>
                <a:spcPts val="0"/>
              </a:spcBef>
              <a:spcAft>
                <a:spcPts val="0"/>
              </a:spcAft>
              <a:defRPr/>
            </a:pPr>
            <a:r>
              <a:rPr lang="fr-FR" sz="1000" b="1" baseline="0" dirty="0" smtClean="0">
                <a:solidFill>
                  <a:srgbClr val="FFFFFF"/>
                </a:solidFill>
                <a:latin typeface="Verdana" charset="0"/>
                <a:cs typeface="Arial" charset="0"/>
              </a:rPr>
              <a:t>TITRE DE LA PRÉSENTATION</a:t>
            </a:r>
          </a:p>
          <a:p>
            <a:pPr fontAlgn="auto">
              <a:spcBef>
                <a:spcPts val="0"/>
              </a:spcBef>
              <a:spcAft>
                <a:spcPts val="0"/>
              </a:spcAft>
              <a:defRPr/>
            </a:pPr>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e la date 6"/>
          <p:cNvSpPr>
            <a:spLocks noGrp="1"/>
          </p:cNvSpPr>
          <p:nvPr>
            <p:ph type="dt" sz="half" idx="10"/>
          </p:nvPr>
        </p:nvSpPr>
        <p:spPr/>
        <p:txBody>
          <a:bodyPr/>
          <a:lstStyle>
            <a:lvl1pPr>
              <a:defRPr/>
            </a:lvl1pPr>
          </a:lstStyle>
          <a:p>
            <a:pPr>
              <a:defRPr/>
            </a:pPr>
            <a:fld id="{2477671E-6408-45FD-AAB6-F90B768B52DF}" type="datetime1">
              <a:rPr lang="fr-FR"/>
              <a:pPr>
                <a:defRPr/>
              </a:pPr>
              <a:t>07/04/2017</a:t>
            </a:fld>
            <a:endParaRPr lang="fr-FR"/>
          </a:p>
        </p:txBody>
      </p:sp>
      <p:sp>
        <p:nvSpPr>
          <p:cNvPr id="9"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10" name="Espace réservé du numéro de diapositive 8"/>
          <p:cNvSpPr>
            <a:spLocks noGrp="1"/>
          </p:cNvSpPr>
          <p:nvPr>
            <p:ph type="sldNum" sz="quarter" idx="12"/>
          </p:nvPr>
        </p:nvSpPr>
        <p:spPr/>
        <p:txBody>
          <a:bodyPr/>
          <a:lstStyle>
            <a:lvl1pPr>
              <a:defRPr/>
            </a:lvl1pPr>
          </a:lstStyle>
          <a:p>
            <a:pPr>
              <a:defRPr/>
            </a:pPr>
            <a:fld id="{2CB07ED4-0D13-427A-AC8B-BE3DDFC8CD02}" type="slidenum">
              <a:rPr lang="fr-FR"/>
              <a:pPr>
                <a:defRPr/>
              </a:pPr>
              <a:t>‹N°›</a:t>
            </a:fld>
            <a:endParaRPr lang="fr-F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fld id="{50C63C8C-592A-45B8-B9C6-B31F3582E063}" type="datetime1">
              <a:rPr lang="fr-FR"/>
              <a:pPr>
                <a:defRPr/>
              </a:pPr>
              <a:t>07/04/2017</a:t>
            </a:fld>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BA204120-335B-4478-8A76-AE58A5C6867F}" type="slidenum">
              <a:rPr lang="fr-FR"/>
              <a:pPr>
                <a:defRPr/>
              </a:pPr>
              <a:t>‹N°›</a:t>
            </a:fld>
            <a:endParaRPr lang="fr-FR"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4"/>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u avec légende">
    <p:bg>
      <p:bgPr>
        <a:blipFill dpi="0" rotWithShape="1">
          <a:blip r:embed="rId2">
            <a:alphaModFix amt="0"/>
          </a:blip>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pied de page 3"/>
          <p:cNvSpPr txBox="1">
            <a:spLocks noGrp="1"/>
          </p:cNvSpPr>
          <p:nvPr userDrawn="1"/>
        </p:nvSpPr>
        <p:spPr bwMode="auto">
          <a:xfrm>
            <a:off x="3335338" y="15875"/>
            <a:ext cx="4119562" cy="481013"/>
          </a:xfrm>
          <a:prstGeom prst="rect">
            <a:avLst/>
          </a:prstGeom>
          <a:noFill/>
          <a:ln>
            <a:noFill/>
          </a:ln>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fontAlgn="auto">
              <a:spcBef>
                <a:spcPts val="0"/>
              </a:spcBef>
              <a:spcAft>
                <a:spcPts val="0"/>
              </a:spcAft>
              <a:defRPr/>
            </a:pPr>
            <a:r>
              <a:rPr lang="fr-FR" sz="1000" b="1" baseline="0" dirty="0" smtClean="0">
                <a:solidFill>
                  <a:srgbClr val="FFFFFF"/>
                </a:solidFill>
                <a:latin typeface="Verdana" charset="0"/>
                <a:cs typeface="Arial" charset="0"/>
              </a:rPr>
              <a:t>TITRE DE LA PRÉSENTATION</a:t>
            </a:r>
          </a:p>
          <a:p>
            <a:pPr fontAlgn="auto">
              <a:spcBef>
                <a:spcPts val="0"/>
              </a:spcBef>
              <a:spcAft>
                <a:spcPts val="0"/>
              </a:spcAft>
              <a:defRPr/>
            </a:pPr>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pic>
        <p:nvPicPr>
          <p:cNvPr id="3" name="Image 8" descr="fond_titre.gif"/>
          <p:cNvPicPr>
            <a:picLocks noChangeAspect="1"/>
          </p:cNvPicPr>
          <p:nvPr userDrawn="1"/>
        </p:nvPicPr>
        <p:blipFill>
          <a:blip r:embed="rId3"/>
          <a:srcRect l="14989" t="13089" r="20146" b="21875"/>
          <a:stretch>
            <a:fillRect/>
          </a:stretch>
        </p:blipFill>
        <p:spPr bwMode="auto">
          <a:xfrm>
            <a:off x="0" y="0"/>
            <a:ext cx="9144000" cy="6875463"/>
          </a:xfrm>
          <a:prstGeom prst="rect">
            <a:avLst/>
          </a:prstGeom>
          <a:noFill/>
          <a:ln w="9525">
            <a:noFill/>
            <a:miter lim="800000"/>
            <a:headEnd/>
            <a:tailEnd/>
          </a:ln>
        </p:spPr>
      </p:pic>
      <p:sp>
        <p:nvSpPr>
          <p:cNvPr id="4" name="Rectangle 9"/>
          <p:cNvSpPr/>
          <p:nvPr userDrawn="1"/>
        </p:nvSpPr>
        <p:spPr>
          <a:xfrm>
            <a:off x="1460500" y="2120900"/>
            <a:ext cx="5994400" cy="2222500"/>
          </a:xfrm>
          <a:prstGeom prst="rect">
            <a:avLst/>
          </a:prstGeom>
          <a:solidFill>
            <a:srgbClr val="FFFFFF"/>
          </a:solidFill>
          <a:ln>
            <a:solidFill>
              <a:srgbClr val="FFFFFF"/>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fr-F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Espace réservé du pied de page 3"/>
          <p:cNvSpPr txBox="1">
            <a:spLocks noGrp="1"/>
          </p:cNvSpPr>
          <p:nvPr userDrawn="1"/>
        </p:nvSpPr>
        <p:spPr bwMode="auto">
          <a:xfrm>
            <a:off x="3335338" y="15875"/>
            <a:ext cx="4119562" cy="481013"/>
          </a:xfrm>
          <a:prstGeom prst="rect">
            <a:avLst/>
          </a:prstGeom>
          <a:noFill/>
          <a:ln>
            <a:noFill/>
          </a:ln>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fontAlgn="auto">
              <a:spcBef>
                <a:spcPts val="0"/>
              </a:spcBef>
              <a:spcAft>
                <a:spcPts val="0"/>
              </a:spcAft>
              <a:defRPr/>
            </a:pPr>
            <a:r>
              <a:rPr lang="fr-FR" sz="1000" b="1" baseline="0" dirty="0" smtClean="0">
                <a:solidFill>
                  <a:srgbClr val="FFFFFF"/>
                </a:solidFill>
                <a:latin typeface="Verdana" charset="0"/>
                <a:cs typeface="Arial" charset="0"/>
              </a:rPr>
              <a:t>TITRE DE LA PRÉSENTATION</a:t>
            </a:r>
          </a:p>
          <a:p>
            <a:pPr fontAlgn="auto">
              <a:spcBef>
                <a:spcPts val="0"/>
              </a:spcBef>
              <a:spcAft>
                <a:spcPts val="0"/>
              </a:spcAft>
              <a:defRPr/>
            </a:pPr>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D720679F-3DFE-4B6F-994A-E47B1B9A0F35}" type="datetime1">
              <a:rPr lang="fr-FR"/>
              <a:pPr>
                <a:defRPr/>
              </a:pPr>
              <a:t>07/04/2017</a:t>
            </a:fld>
            <a:endParaRPr lang="fr-FR"/>
          </a:p>
        </p:txBody>
      </p:sp>
      <p:sp>
        <p:nvSpPr>
          <p:cNvPr id="7"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8" name="Espace réservé du numéro de diapositive 6"/>
          <p:cNvSpPr>
            <a:spLocks noGrp="1"/>
          </p:cNvSpPr>
          <p:nvPr>
            <p:ph type="sldNum" sz="quarter" idx="12"/>
          </p:nvPr>
        </p:nvSpPr>
        <p:spPr/>
        <p:txBody>
          <a:bodyPr/>
          <a:lstStyle>
            <a:lvl1pPr>
              <a:defRPr/>
            </a:lvl1pPr>
          </a:lstStyle>
          <a:p>
            <a:pPr>
              <a:defRPr/>
            </a:pPr>
            <a:fld id="{8561EF6F-0135-40CE-AC00-63E37F7F9B20}" type="slidenum">
              <a:rPr lang="fr-FR"/>
              <a:pPr>
                <a:defRPr/>
              </a:pPr>
              <a:t>‹N°›</a:t>
            </a:fld>
            <a:endParaRPr lang="fr-F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4" name="Espace réservé du pied de page 3"/>
          <p:cNvSpPr txBox="1">
            <a:spLocks noGrp="1"/>
          </p:cNvSpPr>
          <p:nvPr userDrawn="1"/>
        </p:nvSpPr>
        <p:spPr bwMode="auto">
          <a:xfrm>
            <a:off x="3335338" y="15875"/>
            <a:ext cx="4119562" cy="481013"/>
          </a:xfrm>
          <a:prstGeom prst="rect">
            <a:avLst/>
          </a:prstGeom>
          <a:noFill/>
          <a:ln>
            <a:noFill/>
          </a:ln>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fontAlgn="auto">
              <a:spcBef>
                <a:spcPts val="0"/>
              </a:spcBef>
              <a:spcAft>
                <a:spcPts val="0"/>
              </a:spcAft>
              <a:defRPr/>
            </a:pPr>
            <a:r>
              <a:rPr lang="fr-FR" sz="1000" b="1" baseline="0" dirty="0" smtClean="0">
                <a:solidFill>
                  <a:srgbClr val="FFFFFF"/>
                </a:solidFill>
                <a:latin typeface="Verdana" charset="0"/>
                <a:cs typeface="Arial" charset="0"/>
              </a:rPr>
              <a:t>TITRE DE LA PRÉSENTATION</a:t>
            </a:r>
          </a:p>
          <a:p>
            <a:pPr fontAlgn="auto">
              <a:spcBef>
                <a:spcPts val="0"/>
              </a:spcBef>
              <a:spcAft>
                <a:spcPts val="0"/>
              </a:spcAft>
              <a:defRPr/>
            </a:pPr>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B692E01C-E6D4-4357-8BB6-DAEE4A7F03A0}" type="datetime1">
              <a:rPr lang="fr-FR"/>
              <a:pPr>
                <a:defRPr/>
              </a:pPr>
              <a:t>07/04/2017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5"/>
          <p:cNvSpPr>
            <a:spLocks noGrp="1"/>
          </p:cNvSpPr>
          <p:nvPr>
            <p:ph type="sldNum" sz="quarter" idx="12"/>
          </p:nvPr>
        </p:nvSpPr>
        <p:spPr/>
        <p:txBody>
          <a:bodyPr/>
          <a:lstStyle>
            <a:lvl1pPr>
              <a:defRPr/>
            </a:lvl1pPr>
          </a:lstStyle>
          <a:p>
            <a:pPr>
              <a:defRPr/>
            </a:pPr>
            <a:fld id="{239832D0-5017-43D1-BADE-E3BF8CBA3380}" type="slidenum">
              <a:rPr lang="fr-FR"/>
              <a:pPr>
                <a:defRPr/>
              </a:pPr>
              <a:t>‹N°›</a:t>
            </a:fld>
            <a:endParaRPr lang="fr-F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6F23D8D-E8F0-4002-98D7-A6929AC479BE}" type="datetime1">
              <a:rPr lang="fr-FR"/>
              <a:pPr>
                <a:defRPr/>
              </a:pPr>
              <a:t>07/04/2017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70458C76-82B3-4A19-866C-E496A73F5102}" type="slidenum">
              <a:rPr lang="fr-FR"/>
              <a:pPr>
                <a:defRPr/>
              </a:pPr>
              <a:t>‹N°›</a:t>
            </a:fld>
            <a:endParaRPr lang="fr-FR"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77BB8F9C-06E2-4504-BA8E-3951BEC96685}" type="datetime1">
              <a:rPr lang="fr-FR"/>
              <a:pPr>
                <a:defRPr/>
              </a:pPr>
              <a:t>07/04/2017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568928EC-85B5-4ED2-A49E-F716DDBB5388}" type="slidenum">
              <a:rPr lang="fr-FR"/>
              <a:pPr>
                <a:defRPr/>
              </a:pPr>
              <a:t>‹N°›</a:t>
            </a:fld>
            <a:endParaRPr lang="fr-FR"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F55EB8F-0CA4-4B14-BB04-5CCEDA0BE98C}" type="datetime1">
              <a:rPr lang="fr-FR"/>
              <a:pPr>
                <a:defRPr/>
              </a:pPr>
              <a:t>07/04/2017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E4065F6B-18B4-4FE4-9603-169FB32B6CD7}" type="slidenum">
              <a:rPr lang="fr-FR"/>
              <a:pPr>
                <a:defRPr/>
              </a:pPr>
              <a:t>‹N°›</a:t>
            </a:fld>
            <a:endParaRPr lang="fr-FR"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301509C6-75DF-4377-8B38-DD5F2AD09D3C}" type="datetime1">
              <a:rPr lang="fr-FR"/>
              <a:pPr>
                <a:defRPr/>
              </a:pPr>
              <a:t>07/04/2017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35214B0E-703F-479B-9EA4-F93679F24C68}" type="slidenum">
              <a:rPr lang="fr-FR"/>
              <a:pPr>
                <a:defRPr/>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7" name="Espace réservé de la date 10"/>
          <p:cNvSpPr>
            <a:spLocks noGrp="1"/>
          </p:cNvSpPr>
          <p:nvPr>
            <p:ph type="dt" sz="half" idx="10"/>
          </p:nvPr>
        </p:nvSpPr>
        <p:spPr/>
        <p:txBody>
          <a:bodyPr/>
          <a:lstStyle>
            <a:lvl1pPr>
              <a:defRPr/>
            </a:lvl1pPr>
          </a:lstStyle>
          <a:p>
            <a:pPr>
              <a:defRPr/>
            </a:pPr>
            <a:fld id="{0210A7EC-403A-4C21-BF6D-445DF69F7A99}" type="datetime1">
              <a:rPr lang="fr-FR"/>
              <a:pPr>
                <a:defRPr/>
              </a:pPr>
              <a:t>07/04/2017</a:t>
            </a:fld>
            <a:endParaRPr lang="fr-FR"/>
          </a:p>
        </p:txBody>
      </p:sp>
      <p:sp>
        <p:nvSpPr>
          <p:cNvPr id="9" name="Espace réservé du pied de page 11"/>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10" name="Espace réservé du numéro de diapositive 12"/>
          <p:cNvSpPr>
            <a:spLocks noGrp="1"/>
          </p:cNvSpPr>
          <p:nvPr>
            <p:ph type="sldNum" sz="quarter" idx="12"/>
          </p:nvPr>
        </p:nvSpPr>
        <p:spPr/>
        <p:txBody>
          <a:bodyPr/>
          <a:lstStyle>
            <a:lvl1pPr>
              <a:defRPr/>
            </a:lvl1pPr>
          </a:lstStyle>
          <a:p>
            <a:pPr>
              <a:defRPr/>
            </a:pPr>
            <a:fld id="{255CA4B2-EBC2-4849-AA5A-8C8B63910CFE}" type="slidenum">
              <a:rPr lang="fr-FR"/>
              <a:pPr>
                <a:defRPr/>
              </a:pPr>
              <a:t>‹N°›</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7D3FFF66-4303-4C1C-91A8-CEE33AAD832C}" type="datetime1">
              <a:rPr lang="fr-FR"/>
              <a:pPr>
                <a:defRPr/>
              </a:pPr>
              <a:t>07/04/2017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67DEDC71-85ED-497D-9D42-4F56B2AE19D8}" type="slidenum">
              <a:rPr lang="fr-FR"/>
              <a:pPr>
                <a:defRPr/>
              </a:pPr>
              <a:t>‹N°›</a:t>
            </a:fld>
            <a:endParaRPr lang="fr-FR"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AFF1D13-53E6-4753-93AE-E7C554320E3E}" type="datetime1">
              <a:rPr lang="fr-FR"/>
              <a:pPr>
                <a:defRPr/>
              </a:pPr>
              <a:t>07/04/2017</a:t>
            </a:fld>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9" name="Espace réservé du numéro de diapositive 5"/>
          <p:cNvSpPr>
            <a:spLocks noGrp="1"/>
          </p:cNvSpPr>
          <p:nvPr>
            <p:ph type="sldNum" sz="quarter" idx="12"/>
          </p:nvPr>
        </p:nvSpPr>
        <p:spPr/>
        <p:txBody>
          <a:bodyPr/>
          <a:lstStyle>
            <a:lvl1pPr>
              <a:defRPr/>
            </a:lvl1pPr>
          </a:lstStyle>
          <a:p>
            <a:pPr>
              <a:defRPr/>
            </a:pPr>
            <a:fld id="{9CDA3F8D-D396-4AD9-B8B4-714E376B416B}" type="slidenum">
              <a:rPr lang="fr-FR"/>
              <a:pPr>
                <a:defRPr/>
              </a:pPr>
              <a:t>‹N°›</a:t>
            </a:fld>
            <a:endParaRPr lang="fr-FR"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fld id="{39AEE855-2A52-43BC-82A1-563522FAE042}" type="datetime1">
              <a:rPr lang="fr-FR"/>
              <a:pPr>
                <a:defRPr/>
              </a:pPr>
              <a:t>07/04/2017</a:t>
            </a:fld>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D658797D-3781-42C9-A356-8D55BA324EDA}" type="slidenum">
              <a:rPr lang="fr-FR"/>
              <a:pPr>
                <a:defRPr/>
              </a:pPr>
              <a:t>‹N°›</a:t>
            </a:fld>
            <a:endParaRPr lang="fr-FR"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5625C2D4-969D-4E4D-9C67-583544B4ADFE}" type="datetime1">
              <a:rPr lang="fr-FR"/>
              <a:pPr>
                <a:defRPr/>
              </a:pPr>
              <a:t>07/04/2017</a:t>
            </a:fld>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4" name="Espace réservé du numéro de diapositive 5"/>
          <p:cNvSpPr>
            <a:spLocks noGrp="1"/>
          </p:cNvSpPr>
          <p:nvPr>
            <p:ph type="sldNum" sz="quarter" idx="12"/>
          </p:nvPr>
        </p:nvSpPr>
        <p:spPr/>
        <p:txBody>
          <a:bodyPr/>
          <a:lstStyle>
            <a:lvl1pPr>
              <a:defRPr/>
            </a:lvl1pPr>
          </a:lstStyle>
          <a:p>
            <a:pPr>
              <a:defRPr/>
            </a:pPr>
            <a:fld id="{A7625FA7-326A-429D-AE10-C00A1D95C533}" type="slidenum">
              <a:rPr lang="fr-FR"/>
              <a:pPr>
                <a:defRPr/>
              </a:pPr>
              <a:t>‹N°›</a:t>
            </a:fld>
            <a:endParaRPr lang="fr-FR"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D2F856B-2973-4501-8C4E-7FC4FCF3B1B4}" type="datetime1">
              <a:rPr lang="fr-FR"/>
              <a:pPr>
                <a:defRPr/>
              </a:pPr>
              <a:t>07/04/2017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5C3EF8B9-3C16-46C2-B4EB-44CBCC6D9896}" type="slidenum">
              <a:rPr lang="fr-FR"/>
              <a:pPr>
                <a:defRPr/>
              </a:pPr>
              <a:t>‹N°›</a:t>
            </a:fld>
            <a:endParaRPr lang="fr-FR"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F57F1ED-74D5-4E1D-B85E-D3FFAD8FE776}" type="datetime1">
              <a:rPr lang="fr-FR"/>
              <a:pPr>
                <a:defRPr/>
              </a:pPr>
              <a:t>07/04/2017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44D12F61-83C9-41F6-9202-F9A17F30CE12}" type="slidenum">
              <a:rPr lang="fr-FR"/>
              <a:pPr>
                <a:defRPr/>
              </a:pPr>
              <a:t>‹N°›</a:t>
            </a:fld>
            <a:endParaRPr lang="fr-FR"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1DF0EF0-2600-490B-AF90-F96B2734CA51}" type="datetime1">
              <a:rPr lang="fr-FR"/>
              <a:pPr>
                <a:defRPr/>
              </a:pPr>
              <a:t>07/04/2017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3482A5D4-71CE-4CA1-A2C7-4E1FE25AFDEC}" type="slidenum">
              <a:rPr lang="fr-FR"/>
              <a:pPr>
                <a:defRPr/>
              </a:pPr>
              <a:t>‹N°›</a:t>
            </a:fld>
            <a:endParaRPr lang="fr-FR"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B3DFE12B-4472-40E3-8D44-2E7795C0FE1B}" type="datetime1">
              <a:rPr lang="fr-FR"/>
              <a:pPr>
                <a:defRPr/>
              </a:pPr>
              <a:t>07/04/2017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1AAC2E07-24C3-4018-82A3-8D0AED8C31EF}" type="slidenum">
              <a:rPr lang="fr-FR"/>
              <a:pPr>
                <a:defRPr/>
              </a:pPr>
              <a:t>‹N°›</a:t>
            </a:fld>
            <a:endParaRPr lang="fr-FR"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0C0D2D34-426E-4873-994E-72C48065C9D4}" type="datetime1">
              <a:rPr lang="fr-FR"/>
              <a:pPr>
                <a:defRPr/>
              </a:pPr>
              <a:t>07/04/2017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CBE422A5-C5BD-4734-AB42-E31D298D909C}" type="slidenum">
              <a:rPr lang="fr-FR"/>
              <a:pPr>
                <a:defRPr/>
              </a:pPr>
              <a:t>‹N°›</a:t>
            </a:fld>
            <a:endParaRPr lang="fr-FR"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Espace réservé du pied de page 3"/>
          <p:cNvSpPr txBox="1">
            <a:spLocks noGrp="1"/>
          </p:cNvSpPr>
          <p:nvPr userDrawn="1"/>
        </p:nvSpPr>
        <p:spPr bwMode="auto">
          <a:xfrm>
            <a:off x="3335338" y="15875"/>
            <a:ext cx="4119562" cy="481013"/>
          </a:xfrm>
          <a:prstGeom prst="rect">
            <a:avLst/>
          </a:prstGeom>
          <a:noFill/>
          <a:ln>
            <a:noFill/>
          </a:ln>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fontAlgn="auto">
              <a:spcBef>
                <a:spcPts val="0"/>
              </a:spcBef>
              <a:spcAft>
                <a:spcPts val="0"/>
              </a:spcAft>
              <a:defRPr/>
            </a:pPr>
            <a:r>
              <a:rPr lang="fr-FR" sz="1000" b="1" baseline="0" dirty="0" smtClean="0">
                <a:solidFill>
                  <a:srgbClr val="FFFFFF"/>
                </a:solidFill>
                <a:latin typeface="Verdana" charset="0"/>
                <a:cs typeface="Arial" charset="0"/>
              </a:rPr>
              <a:t>TITRE DE LA PRÉSENTATION</a:t>
            </a:r>
          </a:p>
          <a:p>
            <a:pPr fontAlgn="auto">
              <a:spcBef>
                <a:spcPts val="0"/>
              </a:spcBef>
              <a:spcAft>
                <a:spcPts val="0"/>
              </a:spcAft>
              <a:defRPr/>
            </a:pPr>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7C87621D-5BA7-428B-9B4D-FB3F3A922DD8}" type="datetime1">
              <a:rPr lang="fr-FR"/>
              <a:pPr>
                <a:defRPr/>
              </a:pPr>
              <a:t>07/04/2017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7EE9C056-B051-4E68-8FDF-6196AA58876E}" type="slidenum">
              <a:rPr lang="fr-FR"/>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6"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3" name="Espace réservé de la date 10"/>
          <p:cNvSpPr>
            <a:spLocks noGrp="1"/>
          </p:cNvSpPr>
          <p:nvPr>
            <p:ph type="dt" sz="half" idx="10"/>
          </p:nvPr>
        </p:nvSpPr>
        <p:spPr/>
        <p:txBody>
          <a:bodyPr/>
          <a:lstStyle>
            <a:lvl1pPr algn="ctr">
              <a:defRPr sz="1000" smtClean="0">
                <a:solidFill>
                  <a:srgbClr val="AFB1A5"/>
                </a:solidFill>
                <a:latin typeface="Verdana"/>
                <a:cs typeface="Verdana"/>
              </a:defRPr>
            </a:lvl1pPr>
          </a:lstStyle>
          <a:p>
            <a:pPr>
              <a:defRPr/>
            </a:pPr>
            <a:fld id="{047E74BA-4D5B-48A7-956E-5915A479CBC6}" type="datetime1">
              <a:rPr lang="fr-FR"/>
              <a:pPr>
                <a:defRPr/>
              </a:pPr>
              <a:t>07/04/2017</a:t>
            </a:fld>
            <a:endParaRPr lang="fr-FR"/>
          </a:p>
        </p:txBody>
      </p:sp>
      <p:sp>
        <p:nvSpPr>
          <p:cNvPr id="4" name="Espace réservé du pied de page 11"/>
          <p:cNvSpPr>
            <a:spLocks noGrp="1"/>
          </p:cNvSpPr>
          <p:nvPr>
            <p:ph type="ftr" sz="quarter" idx="11"/>
          </p:nvPr>
        </p:nvSpPr>
        <p:spPr/>
        <p:txBody>
          <a:bodyPr/>
          <a:lstStyle>
            <a:lvl1pPr algn="l">
              <a:defRPr sz="1000" b="1" smtClean="0">
                <a:solidFill>
                  <a:schemeClr val="bg1"/>
                </a:solidFill>
                <a:latin typeface="Verdana"/>
                <a:cs typeface="Verdana"/>
              </a:defRPr>
            </a:lvl1pPr>
          </a:lstStyle>
          <a:p>
            <a:pPr>
              <a:defRPr/>
            </a:pPr>
            <a:r>
              <a:rPr lang="fr-FR"/>
              <a:t>Titre de la Présentation &gt; Titre de la partie</a:t>
            </a:r>
          </a:p>
        </p:txBody>
      </p:sp>
      <p:sp>
        <p:nvSpPr>
          <p:cNvPr id="5" name="Espace réservé du numéro de diapositive 12"/>
          <p:cNvSpPr>
            <a:spLocks noGrp="1"/>
          </p:cNvSpPr>
          <p:nvPr>
            <p:ph type="sldNum" sz="quarter" idx="12"/>
          </p:nvPr>
        </p:nvSpPr>
        <p:spPr>
          <a:xfrm>
            <a:off x="8534400" y="-139700"/>
            <a:ext cx="609600" cy="711200"/>
          </a:xfrm>
        </p:spPr>
        <p:txBody>
          <a:bodyPr/>
          <a:lstStyle>
            <a:lvl1pPr algn="r">
              <a:defRPr sz="4400" b="1" smtClean="0">
                <a:solidFill>
                  <a:srgbClr val="AFB1A5"/>
                </a:solidFill>
                <a:latin typeface="Verdana"/>
                <a:cs typeface="Verdana"/>
              </a:defRPr>
            </a:lvl1pPr>
          </a:lstStyle>
          <a:p>
            <a:pPr>
              <a:defRPr/>
            </a:pPr>
            <a:fld id="{6777FDE0-699D-401A-AA55-48C6276FDDDD}" type="slidenum">
              <a:rPr lang="fr-FR"/>
              <a:pPr>
                <a:defRPr/>
              </a:pPr>
              <a:t>‹N°›</a:t>
            </a:fld>
            <a:endParaRPr lang="fr-F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Espace réservé du pied de page 3"/>
          <p:cNvSpPr txBox="1">
            <a:spLocks noGrp="1"/>
          </p:cNvSpPr>
          <p:nvPr userDrawn="1"/>
        </p:nvSpPr>
        <p:spPr bwMode="auto">
          <a:xfrm>
            <a:off x="3335338" y="1158875"/>
            <a:ext cx="4119562" cy="481013"/>
          </a:xfrm>
          <a:prstGeom prst="rect">
            <a:avLst/>
          </a:prstGeom>
          <a:noFill/>
          <a:ln>
            <a:noFill/>
          </a:ln>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fontAlgn="auto">
              <a:spcBef>
                <a:spcPts val="0"/>
              </a:spcBef>
              <a:spcAft>
                <a:spcPts val="0"/>
              </a:spcAft>
              <a:defRPr/>
            </a:pPr>
            <a:r>
              <a:rPr lang="fr-FR" sz="1000" b="1" baseline="0" dirty="0" smtClean="0">
                <a:solidFill>
                  <a:srgbClr val="FFFFFF"/>
                </a:solidFill>
                <a:latin typeface="Verdana" charset="0"/>
                <a:cs typeface="Arial" charset="0"/>
              </a:rPr>
              <a:t>TITRE DE LA PRÉSENTATION</a:t>
            </a:r>
          </a:p>
          <a:p>
            <a:pPr fontAlgn="auto">
              <a:spcBef>
                <a:spcPts val="0"/>
              </a:spcBef>
              <a:spcAft>
                <a:spcPts val="0"/>
              </a:spcAft>
              <a:defRPr/>
            </a:pPr>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sp>
        <p:nvSpPr>
          <p:cNvPr id="2" name="Titre 1"/>
          <p:cNvSpPr>
            <a:spLocks noGrp="1"/>
          </p:cNvSpPr>
          <p:nvPr>
            <p:ph type="title"/>
          </p:nvPr>
        </p:nvSpPr>
        <p:spPr>
          <a:xfrm>
            <a:off x="1168399" y="1841500"/>
            <a:ext cx="6515101" cy="3390900"/>
          </a:xfrm>
        </p:spPr>
        <p:txBody>
          <a:bodyPr anchor="t"/>
          <a:lstStyle>
            <a:lvl1pPr algn="l">
              <a:defRPr sz="4000" b="1" cap="all"/>
            </a:lvl1pPr>
          </a:lstStyle>
          <a:p>
            <a:r>
              <a:rPr lang="fr-FR" smtClean="0"/>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u pied de page 3"/>
          <p:cNvSpPr txBox="1">
            <a:spLocks noGrp="1"/>
          </p:cNvSpPr>
          <p:nvPr userDrawn="1"/>
        </p:nvSpPr>
        <p:spPr bwMode="auto">
          <a:xfrm>
            <a:off x="3335338" y="15875"/>
            <a:ext cx="4119562" cy="481013"/>
          </a:xfrm>
          <a:prstGeom prst="rect">
            <a:avLst/>
          </a:prstGeom>
          <a:noFill/>
          <a:ln>
            <a:noFill/>
          </a:ln>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fontAlgn="auto">
              <a:spcBef>
                <a:spcPts val="0"/>
              </a:spcBef>
              <a:spcAft>
                <a:spcPts val="0"/>
              </a:spcAft>
              <a:defRPr/>
            </a:pPr>
            <a:r>
              <a:rPr lang="fr-FR" sz="1000" b="1" baseline="0" dirty="0" smtClean="0">
                <a:solidFill>
                  <a:srgbClr val="FFFFFF"/>
                </a:solidFill>
                <a:latin typeface="Verdana" charset="0"/>
                <a:cs typeface="Arial" charset="0"/>
              </a:rPr>
              <a:t>TITRE DE LA PRÉSENTATION</a:t>
            </a:r>
          </a:p>
          <a:p>
            <a:pPr fontAlgn="auto">
              <a:spcBef>
                <a:spcPts val="0"/>
              </a:spcBef>
              <a:spcAft>
                <a:spcPts val="0"/>
              </a:spcAft>
              <a:defRPr/>
            </a:pPr>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4"/>
          <p:cNvSpPr>
            <a:spLocks noGrp="1"/>
          </p:cNvSpPr>
          <p:nvPr>
            <p:ph type="dt" sz="half" idx="10"/>
          </p:nvPr>
        </p:nvSpPr>
        <p:spPr/>
        <p:txBody>
          <a:bodyPr/>
          <a:lstStyle>
            <a:lvl1pPr>
              <a:defRPr/>
            </a:lvl1pPr>
          </a:lstStyle>
          <a:p>
            <a:pPr>
              <a:defRPr/>
            </a:pPr>
            <a:fld id="{4303C507-5791-4FD7-B79B-D01CDF4F4713}" type="datetime1">
              <a:rPr lang="fr-FR"/>
              <a:pPr>
                <a:defRPr/>
              </a:pPr>
              <a:t>07/04/2017</a:t>
            </a:fld>
            <a:endParaRPr lang="fr-FR"/>
          </a:p>
        </p:txBody>
      </p:sp>
      <p:sp>
        <p:nvSpPr>
          <p:cNvPr id="7"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8" name="Espace réservé du numéro de diapositive 6"/>
          <p:cNvSpPr>
            <a:spLocks noGrp="1"/>
          </p:cNvSpPr>
          <p:nvPr>
            <p:ph type="sldNum" sz="quarter" idx="12"/>
          </p:nvPr>
        </p:nvSpPr>
        <p:spPr/>
        <p:txBody>
          <a:bodyPr/>
          <a:lstStyle>
            <a:lvl1pPr>
              <a:defRPr/>
            </a:lvl1pPr>
          </a:lstStyle>
          <a:p>
            <a:pPr>
              <a:defRPr/>
            </a:pPr>
            <a:fld id="{4EBC1638-8129-4267-8D11-46A219B07949}" type="slidenum">
              <a:rPr lang="fr-FR"/>
              <a:pPr>
                <a:defRPr/>
              </a:pPr>
              <a:t>‹N°›</a:t>
            </a:fld>
            <a:endParaRPr lang="fr-F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Espace réservé du pied de page 3"/>
          <p:cNvSpPr txBox="1">
            <a:spLocks noGrp="1"/>
          </p:cNvSpPr>
          <p:nvPr userDrawn="1"/>
        </p:nvSpPr>
        <p:spPr bwMode="auto">
          <a:xfrm>
            <a:off x="3335338" y="15875"/>
            <a:ext cx="4119562" cy="481013"/>
          </a:xfrm>
          <a:prstGeom prst="rect">
            <a:avLst/>
          </a:prstGeom>
          <a:noFill/>
          <a:ln>
            <a:noFill/>
          </a:ln>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fontAlgn="auto">
              <a:spcBef>
                <a:spcPts val="0"/>
              </a:spcBef>
              <a:spcAft>
                <a:spcPts val="0"/>
              </a:spcAft>
              <a:defRPr/>
            </a:pPr>
            <a:r>
              <a:rPr lang="fr-FR" sz="1000" b="1" baseline="0" dirty="0" smtClean="0">
                <a:solidFill>
                  <a:srgbClr val="FFFFFF"/>
                </a:solidFill>
                <a:latin typeface="Verdana" charset="0"/>
                <a:cs typeface="Arial" charset="0"/>
              </a:rPr>
              <a:t>TITRE DE LA PRÉSENTATION</a:t>
            </a:r>
          </a:p>
          <a:p>
            <a:pPr fontAlgn="auto">
              <a:spcBef>
                <a:spcPts val="0"/>
              </a:spcBef>
              <a:spcAft>
                <a:spcPts val="0"/>
              </a:spcAft>
              <a:defRPr/>
            </a:pPr>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e la date 6"/>
          <p:cNvSpPr>
            <a:spLocks noGrp="1"/>
          </p:cNvSpPr>
          <p:nvPr>
            <p:ph type="dt" sz="half" idx="10"/>
          </p:nvPr>
        </p:nvSpPr>
        <p:spPr/>
        <p:txBody>
          <a:bodyPr/>
          <a:lstStyle>
            <a:lvl1pPr>
              <a:defRPr/>
            </a:lvl1pPr>
          </a:lstStyle>
          <a:p>
            <a:pPr>
              <a:defRPr/>
            </a:pPr>
            <a:fld id="{53D1BEC2-F78E-4723-8BF6-05CE96DE920A}" type="datetime1">
              <a:rPr lang="fr-FR"/>
              <a:pPr>
                <a:defRPr/>
              </a:pPr>
              <a:t>07/04/2017</a:t>
            </a:fld>
            <a:endParaRPr lang="fr-FR"/>
          </a:p>
        </p:txBody>
      </p:sp>
      <p:sp>
        <p:nvSpPr>
          <p:cNvPr id="9"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10" name="Espace réservé du numéro de diapositive 8"/>
          <p:cNvSpPr>
            <a:spLocks noGrp="1"/>
          </p:cNvSpPr>
          <p:nvPr>
            <p:ph type="sldNum" sz="quarter" idx="12"/>
          </p:nvPr>
        </p:nvSpPr>
        <p:spPr/>
        <p:txBody>
          <a:bodyPr/>
          <a:lstStyle>
            <a:lvl1pPr>
              <a:defRPr/>
            </a:lvl1pPr>
          </a:lstStyle>
          <a:p>
            <a:pPr>
              <a:defRPr/>
            </a:pPr>
            <a:fld id="{2EFDAA13-EE8D-430D-853F-8640F62C0AC1}" type="slidenum">
              <a:rPr lang="fr-FR"/>
              <a:pPr>
                <a:defRPr/>
              </a:pPr>
              <a:t>‹N°›</a:t>
            </a:fld>
            <a:endParaRPr lang="fr-F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581E534-989A-471C-96B8-C3F3A5EDDFF5}" type="datetime1">
              <a:rPr lang="fr-FR"/>
              <a:pPr>
                <a:defRPr/>
              </a:pPr>
              <a:t>07/04/2017</a:t>
            </a:fld>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7C0BC89B-7ABD-4082-B2E8-447F9FC1E620}" type="slidenum">
              <a:rPr lang="fr-FR"/>
              <a:pPr>
                <a:defRPr/>
              </a:pPr>
              <a:t>‹N°›</a:t>
            </a:fld>
            <a:endParaRPr lang="fr-FR"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4"/>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u avec légende">
    <p:bg>
      <p:bgPr>
        <a:blipFill dpi="0" rotWithShape="1">
          <a:blip r:embed="rId2">
            <a:alphaModFix amt="0"/>
          </a:blip>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pied de page 3"/>
          <p:cNvSpPr txBox="1">
            <a:spLocks noGrp="1"/>
          </p:cNvSpPr>
          <p:nvPr userDrawn="1"/>
        </p:nvSpPr>
        <p:spPr bwMode="auto">
          <a:xfrm>
            <a:off x="3335338" y="15875"/>
            <a:ext cx="4119562" cy="481013"/>
          </a:xfrm>
          <a:prstGeom prst="rect">
            <a:avLst/>
          </a:prstGeom>
          <a:noFill/>
          <a:ln>
            <a:noFill/>
          </a:ln>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fontAlgn="auto">
              <a:spcBef>
                <a:spcPts val="0"/>
              </a:spcBef>
              <a:spcAft>
                <a:spcPts val="0"/>
              </a:spcAft>
              <a:defRPr/>
            </a:pPr>
            <a:r>
              <a:rPr lang="fr-FR" sz="1000" b="1" baseline="0" dirty="0" smtClean="0">
                <a:solidFill>
                  <a:srgbClr val="FFFFFF"/>
                </a:solidFill>
                <a:latin typeface="Verdana" charset="0"/>
                <a:cs typeface="Arial" charset="0"/>
              </a:rPr>
              <a:t>TITRE DE LA PRÉSENTATION</a:t>
            </a:r>
          </a:p>
          <a:p>
            <a:pPr fontAlgn="auto">
              <a:spcBef>
                <a:spcPts val="0"/>
              </a:spcBef>
              <a:spcAft>
                <a:spcPts val="0"/>
              </a:spcAft>
              <a:defRPr/>
            </a:pPr>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pic>
        <p:nvPicPr>
          <p:cNvPr id="3" name="Image 8" descr="fond_titre.gif"/>
          <p:cNvPicPr>
            <a:picLocks noChangeAspect="1"/>
          </p:cNvPicPr>
          <p:nvPr userDrawn="1"/>
        </p:nvPicPr>
        <p:blipFill>
          <a:blip r:embed="rId3"/>
          <a:srcRect l="14989" t="13089" r="20146" b="21875"/>
          <a:stretch>
            <a:fillRect/>
          </a:stretch>
        </p:blipFill>
        <p:spPr bwMode="auto">
          <a:xfrm>
            <a:off x="0" y="0"/>
            <a:ext cx="9144000" cy="6875463"/>
          </a:xfrm>
          <a:prstGeom prst="rect">
            <a:avLst/>
          </a:prstGeom>
          <a:noFill/>
          <a:ln w="9525">
            <a:noFill/>
            <a:miter lim="800000"/>
            <a:headEnd/>
            <a:tailEnd/>
          </a:ln>
        </p:spPr>
      </p:pic>
      <p:sp>
        <p:nvSpPr>
          <p:cNvPr id="4" name="Rectangle 9"/>
          <p:cNvSpPr/>
          <p:nvPr userDrawn="1"/>
        </p:nvSpPr>
        <p:spPr>
          <a:xfrm>
            <a:off x="1460500" y="2120900"/>
            <a:ext cx="5994400" cy="2222500"/>
          </a:xfrm>
          <a:prstGeom prst="rect">
            <a:avLst/>
          </a:prstGeom>
          <a:solidFill>
            <a:srgbClr val="FFFFFF"/>
          </a:solidFill>
          <a:ln>
            <a:solidFill>
              <a:srgbClr val="FFFFFF"/>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fr-F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Espace réservé du pied de page 3"/>
          <p:cNvSpPr txBox="1">
            <a:spLocks noGrp="1"/>
          </p:cNvSpPr>
          <p:nvPr userDrawn="1"/>
        </p:nvSpPr>
        <p:spPr bwMode="auto">
          <a:xfrm>
            <a:off x="3335338" y="15875"/>
            <a:ext cx="4119562" cy="481013"/>
          </a:xfrm>
          <a:prstGeom prst="rect">
            <a:avLst/>
          </a:prstGeom>
          <a:noFill/>
          <a:ln>
            <a:noFill/>
          </a:ln>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fontAlgn="auto">
              <a:spcBef>
                <a:spcPts val="0"/>
              </a:spcBef>
              <a:spcAft>
                <a:spcPts val="0"/>
              </a:spcAft>
              <a:defRPr/>
            </a:pPr>
            <a:r>
              <a:rPr lang="fr-FR" sz="1000" b="1" baseline="0" dirty="0" smtClean="0">
                <a:solidFill>
                  <a:srgbClr val="FFFFFF"/>
                </a:solidFill>
                <a:latin typeface="Verdana" charset="0"/>
                <a:cs typeface="Arial" charset="0"/>
              </a:rPr>
              <a:t>TITRE DE LA PRÉSENTATION</a:t>
            </a:r>
          </a:p>
          <a:p>
            <a:pPr fontAlgn="auto">
              <a:spcBef>
                <a:spcPts val="0"/>
              </a:spcBef>
              <a:spcAft>
                <a:spcPts val="0"/>
              </a:spcAft>
              <a:defRPr/>
            </a:pPr>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8D1C26D5-0A53-4E39-A85F-5E5D94EE4909}" type="datetime1">
              <a:rPr lang="fr-FR"/>
              <a:pPr>
                <a:defRPr/>
              </a:pPr>
              <a:t>07/04/2017</a:t>
            </a:fld>
            <a:endParaRPr lang="fr-FR"/>
          </a:p>
        </p:txBody>
      </p:sp>
      <p:sp>
        <p:nvSpPr>
          <p:cNvPr id="7"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8" name="Espace réservé du numéro de diapositive 6"/>
          <p:cNvSpPr>
            <a:spLocks noGrp="1"/>
          </p:cNvSpPr>
          <p:nvPr>
            <p:ph type="sldNum" sz="quarter" idx="12"/>
          </p:nvPr>
        </p:nvSpPr>
        <p:spPr/>
        <p:txBody>
          <a:bodyPr/>
          <a:lstStyle>
            <a:lvl1pPr>
              <a:defRPr/>
            </a:lvl1pPr>
          </a:lstStyle>
          <a:p>
            <a:pPr>
              <a:defRPr/>
            </a:pPr>
            <a:fld id="{C1B0704F-0842-4323-8FCA-16C3C6C95B85}" type="slidenum">
              <a:rPr lang="fr-FR"/>
              <a:pPr>
                <a:defRPr/>
              </a:pPr>
              <a:t>‹N°›</a:t>
            </a:fld>
            <a:endParaRPr lang="fr-F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4" name="Espace réservé du pied de page 3"/>
          <p:cNvSpPr txBox="1">
            <a:spLocks noGrp="1"/>
          </p:cNvSpPr>
          <p:nvPr userDrawn="1"/>
        </p:nvSpPr>
        <p:spPr bwMode="auto">
          <a:xfrm>
            <a:off x="3335338" y="15875"/>
            <a:ext cx="4119562" cy="481013"/>
          </a:xfrm>
          <a:prstGeom prst="rect">
            <a:avLst/>
          </a:prstGeom>
          <a:noFill/>
          <a:ln>
            <a:noFill/>
          </a:ln>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fontAlgn="auto">
              <a:spcBef>
                <a:spcPts val="0"/>
              </a:spcBef>
              <a:spcAft>
                <a:spcPts val="0"/>
              </a:spcAft>
              <a:defRPr/>
            </a:pPr>
            <a:r>
              <a:rPr lang="fr-FR" sz="1000" b="1" baseline="0" dirty="0" smtClean="0">
                <a:solidFill>
                  <a:srgbClr val="FFFFFF"/>
                </a:solidFill>
                <a:latin typeface="Verdana" charset="0"/>
                <a:cs typeface="Arial" charset="0"/>
              </a:rPr>
              <a:t>TITRE DE LA PRÉSENTATION</a:t>
            </a:r>
          </a:p>
          <a:p>
            <a:pPr fontAlgn="auto">
              <a:spcBef>
                <a:spcPts val="0"/>
              </a:spcBef>
              <a:spcAft>
                <a:spcPts val="0"/>
              </a:spcAft>
              <a:defRPr/>
            </a:pPr>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9469C1FF-7CEE-4911-9F7F-2E57C0808611}" type="datetime1">
              <a:rPr lang="fr-FR"/>
              <a:pPr>
                <a:defRPr/>
              </a:pPr>
              <a:t>07/04/2017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5"/>
          <p:cNvSpPr>
            <a:spLocks noGrp="1"/>
          </p:cNvSpPr>
          <p:nvPr>
            <p:ph type="sldNum" sz="quarter" idx="12"/>
          </p:nvPr>
        </p:nvSpPr>
        <p:spPr/>
        <p:txBody>
          <a:bodyPr/>
          <a:lstStyle>
            <a:lvl1pPr>
              <a:defRPr/>
            </a:lvl1pPr>
          </a:lstStyle>
          <a:p>
            <a:pPr>
              <a:defRPr/>
            </a:pPr>
            <a:fld id="{AACF0E8C-5E22-4A3D-9D93-AC270032D3D5}" type="slidenum">
              <a:rPr lang="fr-FR"/>
              <a:pPr>
                <a:defRPr/>
              </a:pPr>
              <a:t>‹N°›</a:t>
            </a:fld>
            <a:endParaRPr lang="fr-F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D3B930-FE29-440F-89BB-B8619224B50D}" type="datetime1">
              <a:rPr lang="fr-FR"/>
              <a:pPr>
                <a:defRPr/>
              </a:pPr>
              <a:t>07/04/2017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C7267A3C-6CF3-416D-91DF-16E34DADA3F0}" type="slidenum">
              <a:rPr lang="fr-FR"/>
              <a:pPr>
                <a:defRPr/>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0"/>
          <p:cNvSpPr>
            <a:spLocks noGrp="1"/>
          </p:cNvSpPr>
          <p:nvPr>
            <p:ph type="dt" sz="half" idx="10"/>
          </p:nvPr>
        </p:nvSpPr>
        <p:spPr/>
        <p:txBody>
          <a:bodyPr/>
          <a:lstStyle>
            <a:lvl1pPr>
              <a:defRPr/>
            </a:lvl1pPr>
          </a:lstStyle>
          <a:p>
            <a:pPr>
              <a:defRPr/>
            </a:pPr>
            <a:fld id="{1F89B365-BF24-45BB-95DB-7C3AAC320DD4}" type="datetime1">
              <a:rPr lang="fr-FR"/>
              <a:pPr>
                <a:defRPr/>
              </a:pPr>
              <a:t>07/04/2017</a:t>
            </a:fld>
            <a:endParaRPr lang="fr-FR"/>
          </a:p>
        </p:txBody>
      </p:sp>
      <p:sp>
        <p:nvSpPr>
          <p:cNvPr id="3" name="Espace réservé du pied de page 11"/>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4" name="Espace réservé du numéro de diapositive 12"/>
          <p:cNvSpPr>
            <a:spLocks noGrp="1"/>
          </p:cNvSpPr>
          <p:nvPr>
            <p:ph type="sldNum" sz="quarter" idx="12"/>
          </p:nvPr>
        </p:nvSpPr>
        <p:spPr/>
        <p:txBody>
          <a:bodyPr/>
          <a:lstStyle>
            <a:lvl1pPr>
              <a:defRPr/>
            </a:lvl1pPr>
          </a:lstStyle>
          <a:p>
            <a:pPr>
              <a:defRPr/>
            </a:pPr>
            <a:fld id="{8CBD954E-9E0F-4CA1-B8C4-BB1240DC6B29}"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688019"/>
            <a:ext cx="3008313" cy="1162050"/>
          </a:xfrm>
          <a:prstGeom prst="rect">
            <a:avLst/>
          </a:prstGeom>
        </p:spPr>
        <p:txBody>
          <a:bodyPr anchor="b"/>
          <a:lstStyle>
            <a:lvl1pPr algn="l">
              <a:defRPr sz="2000" b="1"/>
            </a:lvl1pPr>
          </a:lstStyle>
          <a:p>
            <a:r>
              <a:rPr lang="fr-FR" smtClean="0"/>
              <a:t>Cliquez et modifiez le titre</a:t>
            </a:r>
            <a:endParaRPr lang="fr-FR" dirty="0"/>
          </a:p>
        </p:txBody>
      </p:sp>
      <p:sp>
        <p:nvSpPr>
          <p:cNvPr id="3" name="Espace réservé du contenu 2"/>
          <p:cNvSpPr>
            <a:spLocks noGrp="1"/>
          </p:cNvSpPr>
          <p:nvPr>
            <p:ph idx="1"/>
          </p:nvPr>
        </p:nvSpPr>
        <p:spPr>
          <a:xfrm>
            <a:off x="3575050" y="688019"/>
            <a:ext cx="5111750"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457200" y="1850069"/>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10"/>
          <p:cNvSpPr>
            <a:spLocks noGrp="1"/>
          </p:cNvSpPr>
          <p:nvPr>
            <p:ph type="dt" sz="half" idx="10"/>
          </p:nvPr>
        </p:nvSpPr>
        <p:spPr/>
        <p:txBody>
          <a:bodyPr/>
          <a:lstStyle>
            <a:lvl1pPr>
              <a:defRPr/>
            </a:lvl1pPr>
          </a:lstStyle>
          <a:p>
            <a:pPr>
              <a:defRPr/>
            </a:pPr>
            <a:fld id="{6045635A-B423-4227-9594-42F58567E9E7}" type="datetime1">
              <a:rPr lang="fr-FR"/>
              <a:pPr>
                <a:defRPr/>
              </a:pPr>
              <a:t>07/04/2017</a:t>
            </a:fld>
            <a:endParaRPr lang="fr-FR"/>
          </a:p>
        </p:txBody>
      </p:sp>
      <p:sp>
        <p:nvSpPr>
          <p:cNvPr id="6" name="Espace réservé du pied de page 11"/>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12"/>
          <p:cNvSpPr>
            <a:spLocks noGrp="1"/>
          </p:cNvSpPr>
          <p:nvPr>
            <p:ph type="sldNum" sz="quarter" idx="12"/>
          </p:nvPr>
        </p:nvSpPr>
        <p:spPr/>
        <p:txBody>
          <a:bodyPr/>
          <a:lstStyle>
            <a:lvl1pPr>
              <a:defRPr/>
            </a:lvl1pPr>
          </a:lstStyle>
          <a:p>
            <a:pPr>
              <a:defRPr/>
            </a:pPr>
            <a:fld id="{0921FB12-D033-44EB-8694-E40FD90AC377}"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3.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Image 13" descr="fond_diapos.gif"/>
          <p:cNvPicPr>
            <a:picLocks noChangeAspect="1"/>
          </p:cNvPicPr>
          <p:nvPr/>
        </p:nvPicPr>
        <p:blipFill>
          <a:blip r:embed="rId15"/>
          <a:srcRect/>
          <a:stretch>
            <a:fillRect/>
          </a:stretch>
        </p:blipFill>
        <p:spPr bwMode="auto">
          <a:xfrm>
            <a:off x="0" y="0"/>
            <a:ext cx="9144000" cy="6858000"/>
          </a:xfrm>
          <a:prstGeom prst="rect">
            <a:avLst/>
          </a:prstGeom>
          <a:noFill/>
          <a:ln w="9525">
            <a:noFill/>
            <a:miter lim="800000"/>
            <a:headEnd/>
            <a:tailEnd/>
          </a:ln>
        </p:spPr>
      </p:pic>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Espace réservé du titre 9"/>
          <p:cNvSpPr>
            <a:spLocks noGrp="1"/>
          </p:cNvSpPr>
          <p:nvPr>
            <p:ph type="title"/>
          </p:nvPr>
        </p:nvSpPr>
        <p:spPr bwMode="auto">
          <a:xfrm>
            <a:off x="457200" y="774700"/>
            <a:ext cx="8229600" cy="6429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1" name="Espace réservé de la date 10"/>
          <p:cNvSpPr>
            <a:spLocks noGrp="1"/>
          </p:cNvSpPr>
          <p:nvPr>
            <p:ph type="dt" sz="half" idx="2"/>
          </p:nvPr>
        </p:nvSpPr>
        <p:spPr>
          <a:xfrm>
            <a:off x="7429500" y="309563"/>
            <a:ext cx="1104900" cy="261937"/>
          </a:xfrm>
          <a:prstGeom prst="rect">
            <a:avLst/>
          </a:prstGeom>
        </p:spPr>
        <p:txBody>
          <a:bodyPr vert="horz" lIns="91440" tIns="45720" rIns="91440" bIns="45720" rtlCol="0" anchor="ctr"/>
          <a:lstStyle>
            <a:lvl1pPr algn="ctr" fontAlgn="auto">
              <a:spcBef>
                <a:spcPts val="0"/>
              </a:spcBef>
              <a:spcAft>
                <a:spcPts val="0"/>
              </a:spcAft>
              <a:defRPr sz="1000" smtClean="0">
                <a:solidFill>
                  <a:srgbClr val="AFB1A5"/>
                </a:solidFill>
                <a:latin typeface="Verdana"/>
                <a:cs typeface="Verdana"/>
              </a:defRPr>
            </a:lvl1pPr>
          </a:lstStyle>
          <a:p>
            <a:pPr>
              <a:defRPr/>
            </a:pPr>
            <a:fld id="{E2164552-9ED2-4E34-AF89-28D0B59F039A}" type="datetime1">
              <a:rPr lang="fr-FR"/>
              <a:pPr>
                <a:defRPr/>
              </a:pPr>
              <a:t>07/04/2017</a:t>
            </a:fld>
            <a:endParaRPr lang="fr-FR"/>
          </a:p>
        </p:txBody>
      </p:sp>
      <p:sp>
        <p:nvSpPr>
          <p:cNvPr id="12" name="Espace réservé du pied de page 11"/>
          <p:cNvSpPr>
            <a:spLocks noGrp="1"/>
          </p:cNvSpPr>
          <p:nvPr>
            <p:ph type="ftr" sz="quarter" idx="3"/>
          </p:nvPr>
        </p:nvSpPr>
        <p:spPr>
          <a:xfrm>
            <a:off x="3238500" y="0"/>
            <a:ext cx="2781300" cy="504825"/>
          </a:xfrm>
          <a:prstGeom prst="rect">
            <a:avLst/>
          </a:prstGeom>
        </p:spPr>
        <p:txBody>
          <a:bodyPr vert="horz" lIns="91440" tIns="45720" rIns="91440" bIns="45720" rtlCol="0" anchor="ctr"/>
          <a:lstStyle>
            <a:lvl1pPr algn="l" fontAlgn="auto">
              <a:spcBef>
                <a:spcPts val="0"/>
              </a:spcBef>
              <a:spcAft>
                <a:spcPts val="0"/>
              </a:spcAft>
              <a:defRPr sz="1000" b="1" smtClean="0">
                <a:solidFill>
                  <a:schemeClr val="bg1"/>
                </a:solidFill>
                <a:latin typeface="Verdana"/>
                <a:cs typeface="Verdana"/>
              </a:defRPr>
            </a:lvl1pPr>
          </a:lstStyle>
          <a:p>
            <a:pPr>
              <a:defRPr/>
            </a:pPr>
            <a:r>
              <a:rPr lang="fr-FR"/>
              <a:t>Titre de la Présentation &gt; Titre de la partie</a:t>
            </a:r>
          </a:p>
        </p:txBody>
      </p:sp>
      <p:sp>
        <p:nvSpPr>
          <p:cNvPr id="13" name="Espace réservé du numéro de diapositive 12"/>
          <p:cNvSpPr>
            <a:spLocks noGrp="1"/>
          </p:cNvSpPr>
          <p:nvPr>
            <p:ph type="sldNum" sz="quarter" idx="4"/>
          </p:nvPr>
        </p:nvSpPr>
        <p:spPr>
          <a:xfrm>
            <a:off x="8534400" y="309563"/>
            <a:ext cx="454025" cy="261937"/>
          </a:xfrm>
          <a:prstGeom prst="rect">
            <a:avLst/>
          </a:prstGeom>
        </p:spPr>
        <p:txBody>
          <a:bodyPr vert="horz" lIns="91440" tIns="45720" rIns="91440" bIns="45720" rtlCol="0" anchor="ctr"/>
          <a:lstStyle>
            <a:lvl1pPr algn="r" fontAlgn="auto">
              <a:spcBef>
                <a:spcPts val="0"/>
              </a:spcBef>
              <a:spcAft>
                <a:spcPts val="0"/>
              </a:spcAft>
              <a:defRPr sz="1000" b="1" smtClean="0">
                <a:solidFill>
                  <a:srgbClr val="AFB1A5"/>
                </a:solidFill>
                <a:latin typeface="Verdana"/>
                <a:cs typeface="Verdana"/>
              </a:defRPr>
            </a:lvl1pPr>
          </a:lstStyle>
          <a:p>
            <a:pPr>
              <a:defRPr/>
            </a:pPr>
            <a:fld id="{D3D12452-6BC9-4208-9F55-B8B61241F8BA}"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48" r:id="rId3"/>
    <p:sldLayoutId id="2147483883" r:id="rId4"/>
    <p:sldLayoutId id="2147483847" r:id="rId5"/>
    <p:sldLayoutId id="2147483846" r:id="rId6"/>
    <p:sldLayoutId id="2147483884" r:id="rId7"/>
    <p:sldLayoutId id="2147483845" r:id="rId8"/>
    <p:sldLayoutId id="2147483844" r:id="rId9"/>
    <p:sldLayoutId id="2147483843" r:id="rId10"/>
    <p:sldLayoutId id="2147483842" r:id="rId11"/>
    <p:sldLayoutId id="2147483841" r:id="rId12"/>
  </p:sldLayoutIdLst>
  <p:hf hdr="0"/>
  <p:txStyles>
    <p:titleStyle>
      <a:lvl1pPr algn="l" defTabSz="457200" rtl="0" fontAlgn="base">
        <a:spcBef>
          <a:spcPct val="0"/>
        </a:spcBef>
        <a:spcAft>
          <a:spcPct val="0"/>
        </a:spcAft>
        <a:defRPr sz="2600" b="1" kern="1200">
          <a:solidFill>
            <a:srgbClr val="2663B4"/>
          </a:solidFill>
          <a:latin typeface="Verdana"/>
          <a:ea typeface="+mj-ea"/>
          <a:cs typeface="Verdana"/>
        </a:defRPr>
      </a:lvl1pPr>
      <a:lvl2pPr algn="l" defTabSz="457200" rtl="0" fontAlgn="base">
        <a:spcBef>
          <a:spcPct val="0"/>
        </a:spcBef>
        <a:spcAft>
          <a:spcPct val="0"/>
        </a:spcAft>
        <a:defRPr sz="2600" b="1">
          <a:solidFill>
            <a:srgbClr val="2663B4"/>
          </a:solidFill>
          <a:latin typeface="Verdana" pitchFamily="34" charset="0"/>
        </a:defRPr>
      </a:lvl2pPr>
      <a:lvl3pPr algn="l" defTabSz="457200" rtl="0" fontAlgn="base">
        <a:spcBef>
          <a:spcPct val="0"/>
        </a:spcBef>
        <a:spcAft>
          <a:spcPct val="0"/>
        </a:spcAft>
        <a:defRPr sz="2600" b="1">
          <a:solidFill>
            <a:srgbClr val="2663B4"/>
          </a:solidFill>
          <a:latin typeface="Verdana" pitchFamily="34" charset="0"/>
        </a:defRPr>
      </a:lvl3pPr>
      <a:lvl4pPr algn="l" defTabSz="457200" rtl="0" fontAlgn="base">
        <a:spcBef>
          <a:spcPct val="0"/>
        </a:spcBef>
        <a:spcAft>
          <a:spcPct val="0"/>
        </a:spcAft>
        <a:defRPr sz="2600" b="1">
          <a:solidFill>
            <a:srgbClr val="2663B4"/>
          </a:solidFill>
          <a:latin typeface="Verdana" pitchFamily="34" charset="0"/>
        </a:defRPr>
      </a:lvl4pPr>
      <a:lvl5pPr algn="l" defTabSz="457200" rtl="0" fontAlgn="base">
        <a:spcBef>
          <a:spcPct val="0"/>
        </a:spcBef>
        <a:spcAft>
          <a:spcPct val="0"/>
        </a:spcAft>
        <a:defRPr sz="2600" b="1">
          <a:solidFill>
            <a:srgbClr val="2663B4"/>
          </a:solidFill>
          <a:latin typeface="Verdana" pitchFamily="34" charset="0"/>
        </a:defRPr>
      </a:lvl5pPr>
      <a:lvl6pPr marL="457200" algn="l" defTabSz="457200" rtl="0" fontAlgn="base">
        <a:spcBef>
          <a:spcPct val="0"/>
        </a:spcBef>
        <a:spcAft>
          <a:spcPct val="0"/>
        </a:spcAft>
        <a:defRPr sz="2600" b="1">
          <a:solidFill>
            <a:srgbClr val="2663B4"/>
          </a:solidFill>
          <a:latin typeface="Verdana" pitchFamily="34" charset="0"/>
        </a:defRPr>
      </a:lvl6pPr>
      <a:lvl7pPr marL="914400" algn="l" defTabSz="457200" rtl="0" fontAlgn="base">
        <a:spcBef>
          <a:spcPct val="0"/>
        </a:spcBef>
        <a:spcAft>
          <a:spcPct val="0"/>
        </a:spcAft>
        <a:defRPr sz="2600" b="1">
          <a:solidFill>
            <a:srgbClr val="2663B4"/>
          </a:solidFill>
          <a:latin typeface="Verdana" pitchFamily="34" charset="0"/>
        </a:defRPr>
      </a:lvl7pPr>
      <a:lvl8pPr marL="1371600" algn="l" defTabSz="457200" rtl="0" fontAlgn="base">
        <a:spcBef>
          <a:spcPct val="0"/>
        </a:spcBef>
        <a:spcAft>
          <a:spcPct val="0"/>
        </a:spcAft>
        <a:defRPr sz="2600" b="1">
          <a:solidFill>
            <a:srgbClr val="2663B4"/>
          </a:solidFill>
          <a:latin typeface="Verdana" pitchFamily="34" charset="0"/>
        </a:defRPr>
      </a:lvl8pPr>
      <a:lvl9pPr marL="1828800" algn="l" defTabSz="457200" rtl="0" fontAlgn="base">
        <a:spcBef>
          <a:spcPct val="0"/>
        </a:spcBef>
        <a:spcAft>
          <a:spcPct val="0"/>
        </a:spcAft>
        <a:defRPr sz="2600" b="1">
          <a:solidFill>
            <a:srgbClr val="2663B4"/>
          </a:solidFill>
          <a:latin typeface="Verdana" pitchFamily="34" charset="0"/>
        </a:defRPr>
      </a:lvl9pPr>
    </p:titleStyle>
    <p:bodyStyle>
      <a:lvl1pPr algn="l" defTabSz="457200" rtl="0" fontAlgn="base">
        <a:spcBef>
          <a:spcPct val="20000"/>
        </a:spcBef>
        <a:spcAft>
          <a:spcPct val="0"/>
        </a:spcAft>
        <a:buFont typeface="Arial" pitchFamily="34" charset="0"/>
        <a:defRPr sz="1400" b="1" kern="1200">
          <a:solidFill>
            <a:schemeClr val="tx1"/>
          </a:solidFill>
          <a:latin typeface="Verdana"/>
          <a:ea typeface="+mn-ea"/>
          <a:cs typeface="Verdana"/>
        </a:defRPr>
      </a:lvl1pPr>
      <a:lvl2pPr marL="914400" indent="-457200" algn="l" defTabSz="457200" rtl="0" fontAlgn="base">
        <a:spcBef>
          <a:spcPct val="20000"/>
        </a:spcBef>
        <a:spcAft>
          <a:spcPct val="0"/>
        </a:spcAft>
        <a:buClr>
          <a:srgbClr val="AFB1A5"/>
        </a:buClr>
        <a:buSzPct val="80000"/>
        <a:buAutoNum type="circleNumDbPlain"/>
        <a:defRPr sz="1400" kern="1200">
          <a:solidFill>
            <a:schemeClr val="tx1"/>
          </a:solidFill>
          <a:latin typeface="Verdana"/>
          <a:ea typeface="+mn-ea"/>
          <a:cs typeface="Verdana"/>
        </a:defRPr>
      </a:lvl2pPr>
      <a:lvl3pPr marL="1200150" indent="-285750" algn="l" defTabSz="457200" rtl="0" fontAlgn="base">
        <a:spcBef>
          <a:spcPct val="20000"/>
        </a:spcBef>
        <a:spcAft>
          <a:spcPct val="0"/>
        </a:spcAft>
        <a:buClr>
          <a:srgbClr val="AFB1A5"/>
        </a:buClr>
        <a:buFont typeface="Wingdings" pitchFamily="2" charset="2"/>
        <a:buChar char=""/>
        <a:defRPr sz="1400" kern="1200">
          <a:solidFill>
            <a:schemeClr val="tx1"/>
          </a:solidFill>
          <a:latin typeface="Verdana"/>
          <a:ea typeface="+mn-ea"/>
          <a:cs typeface="Verdana"/>
        </a:defRPr>
      </a:lvl3pPr>
      <a:lvl4pPr marL="1600200" indent="-228600" algn="l" defTabSz="457200" rtl="0" fontAlgn="base">
        <a:spcBef>
          <a:spcPct val="20000"/>
        </a:spcBef>
        <a:spcAft>
          <a:spcPct val="0"/>
        </a:spcAft>
        <a:buClr>
          <a:srgbClr val="AFB1A5"/>
        </a:buClr>
        <a:buSzPct val="130000"/>
        <a:buFont typeface="Arial" pitchFamily="34" charset="0"/>
        <a:buChar char="•"/>
        <a:defRPr sz="1400" kern="1200">
          <a:solidFill>
            <a:schemeClr val="tx1"/>
          </a:solidFill>
          <a:latin typeface="Verdana"/>
          <a:ea typeface="+mn-ea"/>
          <a:cs typeface="Verdana"/>
        </a:defRPr>
      </a:lvl4pPr>
      <a:lvl5pPr marL="2057400" indent="-228600" algn="l" defTabSz="457200" rtl="0" fontAlgn="base">
        <a:spcBef>
          <a:spcPct val="20000"/>
        </a:spcBef>
        <a:spcAft>
          <a:spcPct val="0"/>
        </a:spcAft>
        <a:buClr>
          <a:srgbClr val="AFB1A5"/>
        </a:buClr>
        <a:buFont typeface="Arial" pitchFamily="34" charset="0"/>
        <a:buChar char="»"/>
        <a:defRPr sz="14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Image 6" descr="fond_diapos.gif"/>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4339" name="Espace réservé du titre 1"/>
          <p:cNvSpPr>
            <a:spLocks noGrp="1"/>
          </p:cNvSpPr>
          <p:nvPr>
            <p:ph type="title"/>
          </p:nvPr>
        </p:nvSpPr>
        <p:spPr bwMode="auto">
          <a:xfrm>
            <a:off x="1041400" y="1008063"/>
            <a:ext cx="7543800" cy="973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4" name="Espace réservé de la date 3"/>
          <p:cNvSpPr>
            <a:spLocks noGrp="1"/>
          </p:cNvSpPr>
          <p:nvPr>
            <p:ph type="dt" sz="half" idx="2"/>
          </p:nvPr>
        </p:nvSpPr>
        <p:spPr>
          <a:xfrm>
            <a:off x="7402513" y="0"/>
            <a:ext cx="1741487" cy="565150"/>
          </a:xfrm>
          <a:prstGeom prst="rect">
            <a:avLst/>
          </a:prstGeom>
        </p:spPr>
        <p:txBody>
          <a:bodyPr vert="horz" lIns="91440" tIns="45720" rIns="91440" bIns="45720" rtlCol="0" anchor="b"/>
          <a:lstStyle>
            <a:lvl1pPr algn="ctr" fontAlgn="auto">
              <a:spcBef>
                <a:spcPts val="0"/>
              </a:spcBef>
              <a:spcAft>
                <a:spcPts val="0"/>
              </a:spcAft>
              <a:defRPr sz="1000" smtClean="0">
                <a:solidFill>
                  <a:schemeClr val="tx1">
                    <a:tint val="75000"/>
                  </a:schemeClr>
                </a:solidFill>
                <a:latin typeface="Verdana"/>
                <a:cs typeface="Verdana"/>
              </a:defRPr>
            </a:lvl1pPr>
          </a:lstStyle>
          <a:p>
            <a:pPr>
              <a:defRPr/>
            </a:pPr>
            <a:fld id="{83A70C06-B953-4FF7-8757-013F7F6ADD87}" type="datetime1">
              <a:rPr lang="fr-FR"/>
              <a:pPr>
                <a:defRPr/>
              </a:pPr>
              <a:t>07/04/2017</a:t>
            </a:fld>
            <a:endParaRPr lang="fr-FR"/>
          </a:p>
        </p:txBody>
      </p:sp>
      <p:sp>
        <p:nvSpPr>
          <p:cNvPr id="5" name="Espace réservé du pied de page 4"/>
          <p:cNvSpPr>
            <a:spLocks noGrp="1"/>
          </p:cNvSpPr>
          <p:nvPr>
            <p:ph type="ftr" sz="quarter" idx="3"/>
          </p:nvPr>
        </p:nvSpPr>
        <p:spPr>
          <a:xfrm>
            <a:off x="3292475" y="0"/>
            <a:ext cx="4110038" cy="565150"/>
          </a:xfrm>
          <a:prstGeom prst="rect">
            <a:avLst/>
          </a:prstGeom>
        </p:spPr>
        <p:txBody>
          <a:bodyPr vert="horz" lIns="91440" tIns="45720" rIns="91440" bIns="45720" rtlCol="0" anchor="ctr"/>
          <a:lstStyle>
            <a:lvl1pPr algn="l" fontAlgn="auto">
              <a:spcBef>
                <a:spcPts val="0"/>
              </a:spcBef>
              <a:spcAft>
                <a:spcPts val="0"/>
              </a:spcAft>
              <a:defRPr sz="1000" b="1" dirty="0" smtClean="0">
                <a:solidFill>
                  <a:srgbClr val="FFFFFF"/>
                </a:solidFill>
                <a:latin typeface="Verdana"/>
                <a:cs typeface="Verdana"/>
              </a:defRPr>
            </a:lvl1pPr>
          </a:lstStyle>
          <a:p>
            <a:pPr>
              <a:defRPr/>
            </a:pPr>
            <a:r>
              <a:rPr lang="fr-FR"/>
              <a:t>Titre de la Présentation </a:t>
            </a:r>
          </a:p>
          <a:p>
            <a:pPr>
              <a:defRPr/>
            </a:pPr>
            <a:r>
              <a:rPr lang="fr-FR"/>
              <a:t>&gt; Titre de la partie</a:t>
            </a:r>
          </a:p>
        </p:txBody>
      </p:sp>
      <p:sp>
        <p:nvSpPr>
          <p:cNvPr id="6" name="Espace réservé du numéro de diapositive 5"/>
          <p:cNvSpPr>
            <a:spLocks noGrp="1"/>
          </p:cNvSpPr>
          <p:nvPr>
            <p:ph type="sldNum" sz="quarter" idx="4"/>
          </p:nvPr>
        </p:nvSpPr>
        <p:spPr>
          <a:xfrm>
            <a:off x="2152650" y="6721475"/>
            <a:ext cx="4826000" cy="136525"/>
          </a:xfrm>
          <a:prstGeom prst="rect">
            <a:avLst/>
          </a:prstGeom>
        </p:spPr>
        <p:txBody>
          <a:bodyPr vert="horz" lIns="91440" tIns="45720" rIns="91440" bIns="45720" rtlCol="0" anchor="ctr"/>
          <a:lstStyle>
            <a:lvl1pPr algn="ctr" fontAlgn="auto">
              <a:spcBef>
                <a:spcPts val="0"/>
              </a:spcBef>
              <a:spcAft>
                <a:spcPts val="0"/>
              </a:spcAft>
              <a:defRPr sz="1000" b="1" smtClean="0">
                <a:solidFill>
                  <a:schemeClr val="bg1"/>
                </a:solidFill>
                <a:latin typeface="Verdana"/>
                <a:cs typeface="Verdana"/>
              </a:defRPr>
            </a:lvl1pPr>
          </a:lstStyle>
          <a:p>
            <a:pPr>
              <a:defRPr/>
            </a:pPr>
            <a:fld id="{B94B0BA9-8FF2-453E-BD1F-64854C7853D6}" type="slidenum">
              <a:rPr lang="fr-FR"/>
              <a:pPr>
                <a:defRPr/>
              </a:pPr>
              <a:t>‹N°›</a:t>
            </a:fld>
            <a:endParaRPr lang="fr-FR" dirty="0"/>
          </a:p>
        </p:txBody>
      </p:sp>
      <p:sp>
        <p:nvSpPr>
          <p:cNvPr id="14343" name="Espace réservé du texte 2"/>
          <p:cNvSpPr>
            <a:spLocks noGrp="1"/>
          </p:cNvSpPr>
          <p:nvPr>
            <p:ph type="body" idx="1"/>
          </p:nvPr>
        </p:nvSpPr>
        <p:spPr bwMode="auto">
          <a:xfrm>
            <a:off x="1041400" y="1981200"/>
            <a:ext cx="7543800" cy="4559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hf hdr="0"/>
  <p:txStyles>
    <p:titleStyle>
      <a:lvl1pPr algn="l" defTabSz="457200" rtl="0" fontAlgn="base">
        <a:spcBef>
          <a:spcPct val="0"/>
        </a:spcBef>
        <a:spcAft>
          <a:spcPct val="0"/>
        </a:spcAft>
        <a:defRPr sz="2600" b="1" kern="1200">
          <a:solidFill>
            <a:srgbClr val="2663B4"/>
          </a:solidFill>
          <a:latin typeface="Verdana"/>
          <a:ea typeface="+mj-ea"/>
          <a:cs typeface="Verdana"/>
        </a:defRPr>
      </a:lvl1pPr>
      <a:lvl2pPr algn="l" defTabSz="457200" rtl="0" fontAlgn="base">
        <a:spcBef>
          <a:spcPct val="0"/>
        </a:spcBef>
        <a:spcAft>
          <a:spcPct val="0"/>
        </a:spcAft>
        <a:defRPr sz="2600" b="1">
          <a:solidFill>
            <a:srgbClr val="2663B4"/>
          </a:solidFill>
          <a:latin typeface="Verdana" pitchFamily="34" charset="0"/>
        </a:defRPr>
      </a:lvl2pPr>
      <a:lvl3pPr algn="l" defTabSz="457200" rtl="0" fontAlgn="base">
        <a:spcBef>
          <a:spcPct val="0"/>
        </a:spcBef>
        <a:spcAft>
          <a:spcPct val="0"/>
        </a:spcAft>
        <a:defRPr sz="2600" b="1">
          <a:solidFill>
            <a:srgbClr val="2663B4"/>
          </a:solidFill>
          <a:latin typeface="Verdana" pitchFamily="34" charset="0"/>
        </a:defRPr>
      </a:lvl3pPr>
      <a:lvl4pPr algn="l" defTabSz="457200" rtl="0" fontAlgn="base">
        <a:spcBef>
          <a:spcPct val="0"/>
        </a:spcBef>
        <a:spcAft>
          <a:spcPct val="0"/>
        </a:spcAft>
        <a:defRPr sz="2600" b="1">
          <a:solidFill>
            <a:srgbClr val="2663B4"/>
          </a:solidFill>
          <a:latin typeface="Verdana" pitchFamily="34" charset="0"/>
        </a:defRPr>
      </a:lvl4pPr>
      <a:lvl5pPr algn="l" defTabSz="457200" rtl="0" fontAlgn="base">
        <a:spcBef>
          <a:spcPct val="0"/>
        </a:spcBef>
        <a:spcAft>
          <a:spcPct val="0"/>
        </a:spcAft>
        <a:defRPr sz="2600" b="1">
          <a:solidFill>
            <a:srgbClr val="2663B4"/>
          </a:solidFill>
          <a:latin typeface="Verdana" pitchFamily="34" charset="0"/>
        </a:defRPr>
      </a:lvl5pPr>
      <a:lvl6pPr marL="457200" algn="l" defTabSz="457200" rtl="0" fontAlgn="base">
        <a:spcBef>
          <a:spcPct val="0"/>
        </a:spcBef>
        <a:spcAft>
          <a:spcPct val="0"/>
        </a:spcAft>
        <a:defRPr sz="2600" b="1">
          <a:solidFill>
            <a:srgbClr val="2663B4"/>
          </a:solidFill>
          <a:latin typeface="Verdana" pitchFamily="34" charset="0"/>
        </a:defRPr>
      </a:lvl6pPr>
      <a:lvl7pPr marL="914400" algn="l" defTabSz="457200" rtl="0" fontAlgn="base">
        <a:spcBef>
          <a:spcPct val="0"/>
        </a:spcBef>
        <a:spcAft>
          <a:spcPct val="0"/>
        </a:spcAft>
        <a:defRPr sz="2600" b="1">
          <a:solidFill>
            <a:srgbClr val="2663B4"/>
          </a:solidFill>
          <a:latin typeface="Verdana" pitchFamily="34" charset="0"/>
        </a:defRPr>
      </a:lvl7pPr>
      <a:lvl8pPr marL="1371600" algn="l" defTabSz="457200" rtl="0" fontAlgn="base">
        <a:spcBef>
          <a:spcPct val="0"/>
        </a:spcBef>
        <a:spcAft>
          <a:spcPct val="0"/>
        </a:spcAft>
        <a:defRPr sz="2600" b="1">
          <a:solidFill>
            <a:srgbClr val="2663B4"/>
          </a:solidFill>
          <a:latin typeface="Verdana" pitchFamily="34" charset="0"/>
        </a:defRPr>
      </a:lvl8pPr>
      <a:lvl9pPr marL="1828800" algn="l" defTabSz="457200" rtl="0" fontAlgn="base">
        <a:spcBef>
          <a:spcPct val="0"/>
        </a:spcBef>
        <a:spcAft>
          <a:spcPct val="0"/>
        </a:spcAft>
        <a:defRPr sz="2600" b="1">
          <a:solidFill>
            <a:srgbClr val="2663B4"/>
          </a:solidFill>
          <a:latin typeface="Verdana" pitchFamily="34" charset="0"/>
        </a:defRPr>
      </a:lvl9pPr>
    </p:titleStyle>
    <p:bodyStyle>
      <a:lvl1pPr algn="l" defTabSz="457200" rtl="0" fontAlgn="base">
        <a:spcBef>
          <a:spcPct val="20000"/>
        </a:spcBef>
        <a:spcAft>
          <a:spcPct val="0"/>
        </a:spcAft>
        <a:buFont typeface="Arial" pitchFamily="34" charset="0"/>
        <a:defRPr sz="1400" b="1" kern="1200">
          <a:solidFill>
            <a:schemeClr val="tx1"/>
          </a:solidFill>
          <a:latin typeface="Verdana"/>
          <a:ea typeface="+mn-ea"/>
          <a:cs typeface="Verdana"/>
        </a:defRPr>
      </a:lvl1pPr>
      <a:lvl2pPr marL="800100" indent="-342900" algn="l" defTabSz="457200" rtl="0" fontAlgn="base">
        <a:spcBef>
          <a:spcPct val="20000"/>
        </a:spcBef>
        <a:spcAft>
          <a:spcPct val="0"/>
        </a:spcAft>
        <a:buClr>
          <a:srgbClr val="AFB1A5"/>
        </a:buClr>
        <a:buAutoNum type="circleNumDbPlain"/>
        <a:defRPr sz="1400" kern="1200">
          <a:solidFill>
            <a:schemeClr val="tx1"/>
          </a:solidFill>
          <a:latin typeface="Verdana"/>
          <a:ea typeface="+mn-ea"/>
          <a:cs typeface="Verdana"/>
        </a:defRPr>
      </a:lvl2pPr>
      <a:lvl3pPr marL="1200150" indent="-285750" algn="l" defTabSz="457200" rtl="0" fontAlgn="base">
        <a:spcBef>
          <a:spcPct val="20000"/>
        </a:spcBef>
        <a:spcAft>
          <a:spcPct val="0"/>
        </a:spcAft>
        <a:buClr>
          <a:srgbClr val="AFB1A5"/>
        </a:buClr>
        <a:buSzPct val="100000"/>
        <a:buFont typeface="Wingdings" pitchFamily="2" charset="2"/>
        <a:buChar char=""/>
        <a:defRPr sz="1400" kern="1200">
          <a:solidFill>
            <a:schemeClr val="tx1"/>
          </a:solidFill>
          <a:latin typeface="Verdana"/>
          <a:ea typeface="+mn-ea"/>
          <a:cs typeface="Verdana"/>
        </a:defRPr>
      </a:lvl3pPr>
      <a:lvl4pPr marL="1657350" indent="-285750" algn="l" defTabSz="457200" rtl="0" fontAlgn="base">
        <a:spcBef>
          <a:spcPct val="20000"/>
        </a:spcBef>
        <a:spcAft>
          <a:spcPct val="0"/>
        </a:spcAft>
        <a:buClr>
          <a:srgbClr val="AFB1A5"/>
        </a:buClr>
        <a:buFont typeface="Lucida Grande"/>
        <a:buChar char="●"/>
        <a:defRPr sz="1400" kern="1200">
          <a:solidFill>
            <a:schemeClr val="tx1"/>
          </a:solidFill>
          <a:latin typeface="Verdana"/>
          <a:ea typeface="+mn-ea"/>
          <a:cs typeface="Verdana"/>
        </a:defRPr>
      </a:lvl4pPr>
      <a:lvl5pPr marL="2057400" indent="-228600" algn="l" defTabSz="457200" rtl="0" fontAlgn="base">
        <a:spcBef>
          <a:spcPct val="20000"/>
        </a:spcBef>
        <a:spcAft>
          <a:spcPct val="0"/>
        </a:spcAft>
        <a:buClr>
          <a:srgbClr val="AFB1A5"/>
        </a:buClr>
        <a:buFont typeface="Arial" pitchFamily="34" charset="0"/>
        <a:buChar char="•"/>
        <a:defRPr sz="14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6626" name="Grouper 8"/>
          <p:cNvGrpSpPr>
            <a:grpSpLocks/>
          </p:cNvGrpSpPr>
          <p:nvPr userDrawn="1"/>
        </p:nvGrpSpPr>
        <p:grpSpPr bwMode="auto">
          <a:xfrm>
            <a:off x="0" y="0"/>
            <a:ext cx="9144000" cy="6875463"/>
            <a:chOff x="1" y="0"/>
            <a:chExt cx="9144000" cy="6876000"/>
          </a:xfrm>
        </p:grpSpPr>
        <p:pic>
          <p:nvPicPr>
            <p:cNvPr id="26630" name="Image 6" descr="fond_titre.gif"/>
            <p:cNvPicPr>
              <a:picLocks noChangeAspect="1"/>
            </p:cNvPicPr>
            <p:nvPr userDrawn="1"/>
          </p:nvPicPr>
          <p:blipFill>
            <a:blip r:embed="rId13"/>
            <a:srcRect l="14989" t="13089" r="20146" b="21875"/>
            <a:stretch>
              <a:fillRect/>
            </a:stretch>
          </p:blipFill>
          <p:spPr bwMode="auto">
            <a:xfrm>
              <a:off x="1" y="0"/>
              <a:ext cx="9144000" cy="6876000"/>
            </a:xfrm>
            <a:prstGeom prst="rect">
              <a:avLst/>
            </a:prstGeom>
            <a:noFill/>
            <a:ln w="9525">
              <a:noFill/>
              <a:miter lim="800000"/>
              <a:headEnd/>
              <a:tailEnd/>
            </a:ln>
          </p:spPr>
        </p:pic>
        <p:sp>
          <p:nvSpPr>
            <p:cNvPr id="8" name="Rectangle 7"/>
            <p:cNvSpPr/>
            <p:nvPr userDrawn="1"/>
          </p:nvSpPr>
          <p:spPr>
            <a:xfrm>
              <a:off x="1460501" y="2121066"/>
              <a:ext cx="5994400" cy="2222674"/>
            </a:xfrm>
            <a:prstGeom prst="rect">
              <a:avLst/>
            </a:prstGeom>
            <a:solidFill>
              <a:srgbClr val="FFFFFF"/>
            </a:solidFill>
            <a:ln>
              <a:solidFill>
                <a:srgbClr val="FFFFFF"/>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fr-FR"/>
            </a:p>
          </p:txBody>
        </p:sp>
      </p:grpSp>
      <p:sp>
        <p:nvSpPr>
          <p:cNvPr id="26627" name="Espace réservé du titre 1"/>
          <p:cNvSpPr>
            <a:spLocks noGrp="1"/>
          </p:cNvSpPr>
          <p:nvPr>
            <p:ph type="title"/>
          </p:nvPr>
        </p:nvSpPr>
        <p:spPr bwMode="auto">
          <a:xfrm>
            <a:off x="914400" y="16367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26628" name="Espace réservé du texte 2"/>
          <p:cNvSpPr>
            <a:spLocks noGrp="1"/>
          </p:cNvSpPr>
          <p:nvPr>
            <p:ph type="body" idx="1"/>
          </p:nvPr>
        </p:nvSpPr>
        <p:spPr bwMode="auto">
          <a:xfrm>
            <a:off x="792163" y="3176588"/>
            <a:ext cx="7894637"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26629" name="Image 9"/>
          <p:cNvPicPr>
            <a:picLocks noChangeAspect="1"/>
          </p:cNvPicPr>
          <p:nvPr userDrawn="1"/>
        </p:nvPicPr>
        <p:blipFill>
          <a:blip r:embed="rId14"/>
          <a:srcRect/>
          <a:stretch>
            <a:fillRect/>
          </a:stretch>
        </p:blipFill>
        <p:spPr bwMode="auto">
          <a:xfrm>
            <a:off x="5875338" y="5614988"/>
            <a:ext cx="3036887" cy="1039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2" r:id="rId1"/>
    <p:sldLayoutId id="2147483896" r:id="rId2"/>
    <p:sldLayoutId id="2147483897" r:id="rId3"/>
    <p:sldLayoutId id="2147483898" r:id="rId4"/>
    <p:sldLayoutId id="2147483899" r:id="rId5"/>
    <p:sldLayoutId id="2147483851" r:id="rId6"/>
    <p:sldLayoutId id="2147483850" r:id="rId7"/>
    <p:sldLayoutId id="2147483900" r:id="rId8"/>
    <p:sldLayoutId id="2147483901" r:id="rId9"/>
    <p:sldLayoutId id="2147483902" r:id="rId10"/>
    <p:sldLayoutId id="2147483849" r:id="rId11"/>
  </p:sldLayoutIdLst>
  <p:hf hdr="0"/>
  <p:txStyles>
    <p:titleStyle>
      <a:lvl1pPr algn="ctr" defTabSz="457200" rtl="0" fontAlgn="base">
        <a:spcBef>
          <a:spcPct val="0"/>
        </a:spcBef>
        <a:spcAft>
          <a:spcPct val="0"/>
        </a:spcAft>
        <a:defRPr sz="4400" kern="1200">
          <a:solidFill>
            <a:srgbClr val="2663B4"/>
          </a:solidFill>
          <a:latin typeface="Verdana"/>
          <a:ea typeface="+mj-ea"/>
          <a:cs typeface="Verdana"/>
        </a:defRPr>
      </a:lvl1pPr>
      <a:lvl2pPr algn="ctr" defTabSz="457200" rtl="0" fontAlgn="base">
        <a:spcBef>
          <a:spcPct val="0"/>
        </a:spcBef>
        <a:spcAft>
          <a:spcPct val="0"/>
        </a:spcAft>
        <a:defRPr sz="4400">
          <a:solidFill>
            <a:srgbClr val="2663B4"/>
          </a:solidFill>
          <a:latin typeface="Verdana" pitchFamily="34" charset="0"/>
        </a:defRPr>
      </a:lvl2pPr>
      <a:lvl3pPr algn="ctr" defTabSz="457200" rtl="0" fontAlgn="base">
        <a:spcBef>
          <a:spcPct val="0"/>
        </a:spcBef>
        <a:spcAft>
          <a:spcPct val="0"/>
        </a:spcAft>
        <a:defRPr sz="4400">
          <a:solidFill>
            <a:srgbClr val="2663B4"/>
          </a:solidFill>
          <a:latin typeface="Verdana" pitchFamily="34" charset="0"/>
        </a:defRPr>
      </a:lvl3pPr>
      <a:lvl4pPr algn="ctr" defTabSz="457200" rtl="0" fontAlgn="base">
        <a:spcBef>
          <a:spcPct val="0"/>
        </a:spcBef>
        <a:spcAft>
          <a:spcPct val="0"/>
        </a:spcAft>
        <a:defRPr sz="4400">
          <a:solidFill>
            <a:srgbClr val="2663B4"/>
          </a:solidFill>
          <a:latin typeface="Verdana" pitchFamily="34" charset="0"/>
        </a:defRPr>
      </a:lvl4pPr>
      <a:lvl5pPr algn="ctr" defTabSz="457200" rtl="0" fontAlgn="base">
        <a:spcBef>
          <a:spcPct val="0"/>
        </a:spcBef>
        <a:spcAft>
          <a:spcPct val="0"/>
        </a:spcAft>
        <a:defRPr sz="4400">
          <a:solidFill>
            <a:srgbClr val="2663B4"/>
          </a:solidFill>
          <a:latin typeface="Verdana" pitchFamily="34" charset="0"/>
        </a:defRPr>
      </a:lvl5pPr>
      <a:lvl6pPr marL="457200" algn="ctr" defTabSz="457200" rtl="0" fontAlgn="base">
        <a:spcBef>
          <a:spcPct val="0"/>
        </a:spcBef>
        <a:spcAft>
          <a:spcPct val="0"/>
        </a:spcAft>
        <a:defRPr sz="4400">
          <a:solidFill>
            <a:srgbClr val="2663B4"/>
          </a:solidFill>
          <a:latin typeface="Verdana" pitchFamily="34" charset="0"/>
        </a:defRPr>
      </a:lvl6pPr>
      <a:lvl7pPr marL="914400" algn="ctr" defTabSz="457200" rtl="0" fontAlgn="base">
        <a:spcBef>
          <a:spcPct val="0"/>
        </a:spcBef>
        <a:spcAft>
          <a:spcPct val="0"/>
        </a:spcAft>
        <a:defRPr sz="4400">
          <a:solidFill>
            <a:srgbClr val="2663B4"/>
          </a:solidFill>
          <a:latin typeface="Verdana" pitchFamily="34" charset="0"/>
        </a:defRPr>
      </a:lvl7pPr>
      <a:lvl8pPr marL="1371600" algn="ctr" defTabSz="457200" rtl="0" fontAlgn="base">
        <a:spcBef>
          <a:spcPct val="0"/>
        </a:spcBef>
        <a:spcAft>
          <a:spcPct val="0"/>
        </a:spcAft>
        <a:defRPr sz="4400">
          <a:solidFill>
            <a:srgbClr val="2663B4"/>
          </a:solidFill>
          <a:latin typeface="Verdana" pitchFamily="34" charset="0"/>
        </a:defRPr>
      </a:lvl8pPr>
      <a:lvl9pPr marL="1828800" algn="ctr" defTabSz="457200" rtl="0" fontAlgn="base">
        <a:spcBef>
          <a:spcPct val="0"/>
        </a:spcBef>
        <a:spcAft>
          <a:spcPct val="0"/>
        </a:spcAft>
        <a:defRPr sz="4400">
          <a:solidFill>
            <a:srgbClr val="2663B4"/>
          </a:solidFill>
          <a:latin typeface="Verdana" pitchFamily="34" charset="0"/>
        </a:defRPr>
      </a:lvl9pPr>
    </p:titleStyle>
    <p:bodyStyle>
      <a:lvl1pPr marL="342900" indent="-342900" algn="l" defTabSz="457200" rtl="0" fontAlgn="base">
        <a:spcBef>
          <a:spcPct val="20000"/>
        </a:spcBef>
        <a:spcAft>
          <a:spcPct val="0"/>
        </a:spcAft>
        <a:buFont typeface="Arial" pitchFamily="34" charset="0"/>
        <a:buChar char="•"/>
        <a:defRPr b="1" kern="1200">
          <a:solidFill>
            <a:schemeClr val="tx1"/>
          </a:solidFill>
          <a:latin typeface="Verdana"/>
          <a:ea typeface="+mn-ea"/>
          <a:cs typeface="Verdana"/>
        </a:defRPr>
      </a:lvl1pPr>
      <a:lvl2pPr marL="742950" indent="-285750" algn="l" defTabSz="457200" rtl="0" fontAlgn="base">
        <a:spcBef>
          <a:spcPct val="20000"/>
        </a:spcBef>
        <a:spcAft>
          <a:spcPct val="0"/>
        </a:spcAft>
        <a:buFont typeface="Arial" pitchFamily="34" charset="0"/>
        <a:buChar char="–"/>
        <a:defRPr kern="1200">
          <a:solidFill>
            <a:schemeClr val="tx1"/>
          </a:solidFill>
          <a:latin typeface="Verdana"/>
          <a:ea typeface="+mn-ea"/>
          <a:cs typeface="Verdana"/>
        </a:defRPr>
      </a:lvl2pPr>
      <a:lvl3pPr marL="1143000" indent="-228600" algn="l" defTabSz="457200" rtl="0" fontAlgn="base">
        <a:spcBef>
          <a:spcPct val="20000"/>
        </a:spcBef>
        <a:spcAft>
          <a:spcPct val="0"/>
        </a:spcAft>
        <a:buFont typeface="Arial" pitchFamily="34" charset="0"/>
        <a:buChar char="•"/>
        <a:defRPr kern="1200">
          <a:solidFill>
            <a:schemeClr val="tx1"/>
          </a:solidFill>
          <a:latin typeface="Verdana"/>
          <a:ea typeface="+mn-ea"/>
          <a:cs typeface="Verdana"/>
        </a:defRPr>
      </a:lvl3pPr>
      <a:lvl4pPr marL="1600200" indent="-228600" algn="l" defTabSz="457200" rtl="0" fontAlgn="base">
        <a:spcBef>
          <a:spcPct val="20000"/>
        </a:spcBef>
        <a:spcAft>
          <a:spcPct val="0"/>
        </a:spcAft>
        <a:buFont typeface="Arial" pitchFamily="34" charset="0"/>
        <a:buChar char="–"/>
        <a:defRPr kern="1200">
          <a:solidFill>
            <a:schemeClr val="tx1"/>
          </a:solidFill>
          <a:latin typeface="Verdana"/>
          <a:ea typeface="+mn-ea"/>
          <a:cs typeface="Verdana"/>
        </a:defRPr>
      </a:lvl4pPr>
      <a:lvl5pPr marL="2057400" indent="-228600" algn="l" defTabSz="457200" rtl="0" fontAlgn="base">
        <a:spcBef>
          <a:spcPct val="20000"/>
        </a:spcBef>
        <a:spcAft>
          <a:spcPct val="0"/>
        </a:spcAft>
        <a:buFont typeface="Arial" pitchFamily="34" charset="0"/>
        <a:buChar char="»"/>
        <a:defRPr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8914" name="Image 6" descr="fond_diapos.gif"/>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38915" name="Espace réservé du titre 1"/>
          <p:cNvSpPr>
            <a:spLocks noGrp="1"/>
          </p:cNvSpPr>
          <p:nvPr>
            <p:ph type="title"/>
          </p:nvPr>
        </p:nvSpPr>
        <p:spPr bwMode="auto">
          <a:xfrm>
            <a:off x="457200" y="571500"/>
            <a:ext cx="8229600" cy="846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38916"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7402513" y="0"/>
            <a:ext cx="1741487" cy="565150"/>
          </a:xfrm>
          <a:prstGeom prst="rect">
            <a:avLst/>
          </a:prstGeom>
        </p:spPr>
        <p:txBody>
          <a:bodyPr vert="horz" lIns="91440" tIns="45720" rIns="91440" bIns="45720" rtlCol="0" anchor="b"/>
          <a:lstStyle>
            <a:lvl1pPr algn="ctr" fontAlgn="auto">
              <a:spcBef>
                <a:spcPts val="0"/>
              </a:spcBef>
              <a:spcAft>
                <a:spcPts val="0"/>
              </a:spcAft>
              <a:defRPr sz="1000" smtClean="0">
                <a:solidFill>
                  <a:schemeClr val="tx1">
                    <a:tint val="75000"/>
                  </a:schemeClr>
                </a:solidFill>
                <a:latin typeface="Verdana"/>
                <a:cs typeface="Verdana"/>
              </a:defRPr>
            </a:lvl1pPr>
          </a:lstStyle>
          <a:p>
            <a:pPr>
              <a:defRPr/>
            </a:pPr>
            <a:fld id="{48E8F4C7-1051-488C-AD18-59919DA3CE16}" type="datetime1">
              <a:rPr lang="fr-FR"/>
              <a:pPr>
                <a:defRPr/>
              </a:pPr>
              <a:t>07/04/2017</a:t>
            </a:fld>
            <a:endParaRPr lang="fr-FR"/>
          </a:p>
        </p:txBody>
      </p:sp>
      <p:sp>
        <p:nvSpPr>
          <p:cNvPr id="5" name="Espace réservé du pied de page 4"/>
          <p:cNvSpPr>
            <a:spLocks noGrp="1"/>
          </p:cNvSpPr>
          <p:nvPr>
            <p:ph type="ftr" sz="quarter" idx="3"/>
          </p:nvPr>
        </p:nvSpPr>
        <p:spPr>
          <a:xfrm>
            <a:off x="3292475" y="0"/>
            <a:ext cx="4110038" cy="565150"/>
          </a:xfrm>
          <a:prstGeom prst="rect">
            <a:avLst/>
          </a:prstGeom>
        </p:spPr>
        <p:txBody>
          <a:bodyPr vert="horz" lIns="91440" tIns="45720" rIns="91440" bIns="45720" rtlCol="0" anchor="ctr"/>
          <a:lstStyle>
            <a:lvl1pPr algn="l" fontAlgn="auto">
              <a:spcBef>
                <a:spcPts val="0"/>
              </a:spcBef>
              <a:spcAft>
                <a:spcPts val="0"/>
              </a:spcAft>
              <a:defRPr sz="1000" b="1" smtClean="0">
                <a:solidFill>
                  <a:srgbClr val="FFFFFF"/>
                </a:solidFill>
                <a:latin typeface="Verdana"/>
                <a:cs typeface="Verdana"/>
              </a:defRPr>
            </a:lvl1pPr>
          </a:lstStyle>
          <a:p>
            <a:pPr>
              <a:defRPr/>
            </a:pPr>
            <a:r>
              <a:rPr lang="fr-FR"/>
              <a:t>Titre de la Présentation &gt; Titre de la partie</a:t>
            </a:r>
            <a:endParaRPr lang="fr-FR" dirty="0"/>
          </a:p>
        </p:txBody>
      </p:sp>
      <p:sp>
        <p:nvSpPr>
          <p:cNvPr id="6" name="Espace réservé du numéro de diapositive 5"/>
          <p:cNvSpPr>
            <a:spLocks noGrp="1"/>
          </p:cNvSpPr>
          <p:nvPr>
            <p:ph type="sldNum" sz="quarter" idx="4"/>
          </p:nvPr>
        </p:nvSpPr>
        <p:spPr>
          <a:xfrm>
            <a:off x="2152650" y="6721475"/>
            <a:ext cx="4826000" cy="136525"/>
          </a:xfrm>
          <a:prstGeom prst="rect">
            <a:avLst/>
          </a:prstGeom>
        </p:spPr>
        <p:txBody>
          <a:bodyPr vert="horz" lIns="91440" tIns="45720" rIns="91440" bIns="45720" rtlCol="0" anchor="ctr"/>
          <a:lstStyle>
            <a:lvl1pPr algn="ctr" fontAlgn="auto">
              <a:spcBef>
                <a:spcPts val="0"/>
              </a:spcBef>
              <a:spcAft>
                <a:spcPts val="0"/>
              </a:spcAft>
              <a:defRPr sz="1000" b="1" smtClean="0">
                <a:solidFill>
                  <a:schemeClr val="bg1"/>
                </a:solidFill>
                <a:latin typeface="Verdana"/>
                <a:cs typeface="Verdana"/>
              </a:defRPr>
            </a:lvl1pPr>
          </a:lstStyle>
          <a:p>
            <a:pPr>
              <a:defRPr/>
            </a:pPr>
            <a:fld id="{7C823947-E345-41C2-85E3-3DEFF5D7BF4E}"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863" r:id="rId1"/>
    <p:sldLayoutId id="2147483862" r:id="rId2"/>
    <p:sldLayoutId id="2147483861" r:id="rId3"/>
    <p:sldLayoutId id="2147483860" r:id="rId4"/>
    <p:sldLayoutId id="2147483859" r:id="rId5"/>
    <p:sldLayoutId id="2147483858" r:id="rId6"/>
    <p:sldLayoutId id="2147483857" r:id="rId7"/>
    <p:sldLayoutId id="2147483856" r:id="rId8"/>
    <p:sldLayoutId id="2147483855" r:id="rId9"/>
    <p:sldLayoutId id="2147483854" r:id="rId10"/>
    <p:sldLayoutId id="2147483853" r:id="rId11"/>
  </p:sldLayoutIdLst>
  <p:hf hdr="0"/>
  <p:txStyles>
    <p:titleStyle>
      <a:lvl1pPr algn="l" defTabSz="457200" rtl="0" fontAlgn="base">
        <a:spcBef>
          <a:spcPct val="0"/>
        </a:spcBef>
        <a:spcAft>
          <a:spcPct val="0"/>
        </a:spcAft>
        <a:defRPr sz="2600" kern="1200">
          <a:solidFill>
            <a:srgbClr val="2663B4"/>
          </a:solidFill>
          <a:latin typeface="Verdana"/>
          <a:ea typeface="+mj-ea"/>
          <a:cs typeface="Verdana"/>
        </a:defRPr>
      </a:lvl1pPr>
      <a:lvl2pPr algn="l" defTabSz="457200" rtl="0" fontAlgn="base">
        <a:spcBef>
          <a:spcPct val="0"/>
        </a:spcBef>
        <a:spcAft>
          <a:spcPct val="0"/>
        </a:spcAft>
        <a:defRPr sz="2600">
          <a:solidFill>
            <a:srgbClr val="2663B4"/>
          </a:solidFill>
          <a:latin typeface="Verdana" pitchFamily="34" charset="0"/>
        </a:defRPr>
      </a:lvl2pPr>
      <a:lvl3pPr algn="l" defTabSz="457200" rtl="0" fontAlgn="base">
        <a:spcBef>
          <a:spcPct val="0"/>
        </a:spcBef>
        <a:spcAft>
          <a:spcPct val="0"/>
        </a:spcAft>
        <a:defRPr sz="2600">
          <a:solidFill>
            <a:srgbClr val="2663B4"/>
          </a:solidFill>
          <a:latin typeface="Verdana" pitchFamily="34" charset="0"/>
        </a:defRPr>
      </a:lvl3pPr>
      <a:lvl4pPr algn="l" defTabSz="457200" rtl="0" fontAlgn="base">
        <a:spcBef>
          <a:spcPct val="0"/>
        </a:spcBef>
        <a:spcAft>
          <a:spcPct val="0"/>
        </a:spcAft>
        <a:defRPr sz="2600">
          <a:solidFill>
            <a:srgbClr val="2663B4"/>
          </a:solidFill>
          <a:latin typeface="Verdana" pitchFamily="34" charset="0"/>
        </a:defRPr>
      </a:lvl4pPr>
      <a:lvl5pPr algn="l" defTabSz="457200" rtl="0" fontAlgn="base">
        <a:spcBef>
          <a:spcPct val="0"/>
        </a:spcBef>
        <a:spcAft>
          <a:spcPct val="0"/>
        </a:spcAft>
        <a:defRPr sz="2600">
          <a:solidFill>
            <a:srgbClr val="2663B4"/>
          </a:solidFill>
          <a:latin typeface="Verdana" pitchFamily="34" charset="0"/>
        </a:defRPr>
      </a:lvl5pPr>
      <a:lvl6pPr marL="457200" algn="l" defTabSz="457200" rtl="0" fontAlgn="base">
        <a:spcBef>
          <a:spcPct val="0"/>
        </a:spcBef>
        <a:spcAft>
          <a:spcPct val="0"/>
        </a:spcAft>
        <a:defRPr sz="2600">
          <a:solidFill>
            <a:srgbClr val="2663B4"/>
          </a:solidFill>
          <a:latin typeface="Verdana" pitchFamily="34" charset="0"/>
        </a:defRPr>
      </a:lvl6pPr>
      <a:lvl7pPr marL="914400" algn="l" defTabSz="457200" rtl="0" fontAlgn="base">
        <a:spcBef>
          <a:spcPct val="0"/>
        </a:spcBef>
        <a:spcAft>
          <a:spcPct val="0"/>
        </a:spcAft>
        <a:defRPr sz="2600">
          <a:solidFill>
            <a:srgbClr val="2663B4"/>
          </a:solidFill>
          <a:latin typeface="Verdana" pitchFamily="34" charset="0"/>
        </a:defRPr>
      </a:lvl7pPr>
      <a:lvl8pPr marL="1371600" algn="l" defTabSz="457200" rtl="0" fontAlgn="base">
        <a:spcBef>
          <a:spcPct val="0"/>
        </a:spcBef>
        <a:spcAft>
          <a:spcPct val="0"/>
        </a:spcAft>
        <a:defRPr sz="2600">
          <a:solidFill>
            <a:srgbClr val="2663B4"/>
          </a:solidFill>
          <a:latin typeface="Verdana" pitchFamily="34" charset="0"/>
        </a:defRPr>
      </a:lvl8pPr>
      <a:lvl9pPr marL="1828800" algn="l" defTabSz="457200" rtl="0" fontAlgn="base">
        <a:spcBef>
          <a:spcPct val="0"/>
        </a:spcBef>
        <a:spcAft>
          <a:spcPct val="0"/>
        </a:spcAft>
        <a:defRPr sz="2600">
          <a:solidFill>
            <a:srgbClr val="2663B4"/>
          </a:solidFill>
          <a:latin typeface="Verdana" pitchFamily="34" charset="0"/>
        </a:defRPr>
      </a:lvl9pPr>
    </p:titleStyle>
    <p:bodyStyle>
      <a:lvl1pPr marL="342900" indent="-342900" algn="l" defTabSz="457200" rtl="0" fontAlgn="base">
        <a:spcBef>
          <a:spcPct val="20000"/>
        </a:spcBef>
        <a:spcAft>
          <a:spcPct val="0"/>
        </a:spcAft>
        <a:buFont typeface="Arial" pitchFamily="34" charset="0"/>
        <a:buChar char="•"/>
        <a:defRPr sz="14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14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1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1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1202" name="Grouper 8"/>
          <p:cNvGrpSpPr>
            <a:grpSpLocks/>
          </p:cNvGrpSpPr>
          <p:nvPr/>
        </p:nvGrpSpPr>
        <p:grpSpPr bwMode="auto">
          <a:xfrm>
            <a:off x="0" y="0"/>
            <a:ext cx="9144000" cy="6875463"/>
            <a:chOff x="1" y="0"/>
            <a:chExt cx="9144000" cy="6876000"/>
          </a:xfrm>
        </p:grpSpPr>
        <p:pic>
          <p:nvPicPr>
            <p:cNvPr id="51208" name="Image 6" descr="fond_titre.gif"/>
            <p:cNvPicPr>
              <a:picLocks noChangeAspect="1"/>
            </p:cNvPicPr>
            <p:nvPr userDrawn="1"/>
          </p:nvPicPr>
          <p:blipFill>
            <a:blip r:embed="rId13"/>
            <a:srcRect l="14989" t="13089" r="20146" b="21875"/>
            <a:stretch>
              <a:fillRect/>
            </a:stretch>
          </p:blipFill>
          <p:spPr bwMode="auto">
            <a:xfrm>
              <a:off x="1" y="0"/>
              <a:ext cx="9144000" cy="6876000"/>
            </a:xfrm>
            <a:prstGeom prst="rect">
              <a:avLst/>
            </a:prstGeom>
            <a:noFill/>
            <a:ln w="9525">
              <a:noFill/>
              <a:miter lim="800000"/>
              <a:headEnd/>
              <a:tailEnd/>
            </a:ln>
          </p:spPr>
        </p:pic>
        <p:sp>
          <p:nvSpPr>
            <p:cNvPr id="8" name="Rectangle 7"/>
            <p:cNvSpPr/>
            <p:nvPr userDrawn="1"/>
          </p:nvSpPr>
          <p:spPr>
            <a:xfrm>
              <a:off x="1460501" y="2121066"/>
              <a:ext cx="5994400" cy="2222674"/>
            </a:xfrm>
            <a:prstGeom prst="rect">
              <a:avLst/>
            </a:prstGeom>
            <a:solidFill>
              <a:srgbClr val="FFFFFF"/>
            </a:solidFill>
            <a:ln>
              <a:solidFill>
                <a:srgbClr val="FFFFFF"/>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fr-FR"/>
            </a:p>
          </p:txBody>
        </p:sp>
      </p:grpSp>
      <p:sp>
        <p:nvSpPr>
          <p:cNvPr id="51203"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51204"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BA7708F-7C87-4693-8B9F-DB896D282F98}" type="datetime1">
              <a:rPr lang="fr-FR"/>
              <a:pPr>
                <a:defRPr/>
              </a:pPr>
              <a:t>07/04/2017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fr-FR"/>
              <a:t>Titre de la Présentation &gt; Titre de la partie</a:t>
            </a: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F215A5F-910E-4411-83B3-23584C1DD14A}"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866" r:id="rId1"/>
    <p:sldLayoutId id="2147483903" r:id="rId2"/>
    <p:sldLayoutId id="2147483904" r:id="rId3"/>
    <p:sldLayoutId id="2147483905" r:id="rId4"/>
    <p:sldLayoutId id="2147483906" r:id="rId5"/>
    <p:sldLayoutId id="2147483865" r:id="rId6"/>
    <p:sldLayoutId id="2147483907" r:id="rId7"/>
    <p:sldLayoutId id="2147483908" r:id="rId8"/>
    <p:sldLayoutId id="2147483909" r:id="rId9"/>
    <p:sldLayoutId id="2147483910" r:id="rId10"/>
    <p:sldLayoutId id="2147483864" r:id="rId11"/>
  </p:sldLayoutIdLst>
  <p:hf hdr="0"/>
  <p:txStyles>
    <p:titleStyle>
      <a:lvl1pPr algn="ctr" defTabSz="457200" rtl="0" fontAlgn="base">
        <a:spcBef>
          <a:spcPct val="0"/>
        </a:spcBef>
        <a:spcAft>
          <a:spcPct val="0"/>
        </a:spcAft>
        <a:defRPr sz="4400" kern="1200">
          <a:solidFill>
            <a:srgbClr val="2663B4"/>
          </a:solidFill>
          <a:latin typeface="Verdana"/>
          <a:ea typeface="+mj-ea"/>
          <a:cs typeface="Verdana"/>
        </a:defRPr>
      </a:lvl1pPr>
      <a:lvl2pPr algn="ctr" defTabSz="457200" rtl="0" fontAlgn="base">
        <a:spcBef>
          <a:spcPct val="0"/>
        </a:spcBef>
        <a:spcAft>
          <a:spcPct val="0"/>
        </a:spcAft>
        <a:defRPr sz="4400">
          <a:solidFill>
            <a:srgbClr val="2663B4"/>
          </a:solidFill>
          <a:latin typeface="Verdana" pitchFamily="34" charset="0"/>
        </a:defRPr>
      </a:lvl2pPr>
      <a:lvl3pPr algn="ctr" defTabSz="457200" rtl="0" fontAlgn="base">
        <a:spcBef>
          <a:spcPct val="0"/>
        </a:spcBef>
        <a:spcAft>
          <a:spcPct val="0"/>
        </a:spcAft>
        <a:defRPr sz="4400">
          <a:solidFill>
            <a:srgbClr val="2663B4"/>
          </a:solidFill>
          <a:latin typeface="Verdana" pitchFamily="34" charset="0"/>
        </a:defRPr>
      </a:lvl3pPr>
      <a:lvl4pPr algn="ctr" defTabSz="457200" rtl="0" fontAlgn="base">
        <a:spcBef>
          <a:spcPct val="0"/>
        </a:spcBef>
        <a:spcAft>
          <a:spcPct val="0"/>
        </a:spcAft>
        <a:defRPr sz="4400">
          <a:solidFill>
            <a:srgbClr val="2663B4"/>
          </a:solidFill>
          <a:latin typeface="Verdana" pitchFamily="34" charset="0"/>
        </a:defRPr>
      </a:lvl4pPr>
      <a:lvl5pPr algn="ctr" defTabSz="457200" rtl="0" fontAlgn="base">
        <a:spcBef>
          <a:spcPct val="0"/>
        </a:spcBef>
        <a:spcAft>
          <a:spcPct val="0"/>
        </a:spcAft>
        <a:defRPr sz="4400">
          <a:solidFill>
            <a:srgbClr val="2663B4"/>
          </a:solidFill>
          <a:latin typeface="Verdana" pitchFamily="34" charset="0"/>
        </a:defRPr>
      </a:lvl5pPr>
      <a:lvl6pPr marL="457200" algn="ctr" defTabSz="457200" rtl="0" fontAlgn="base">
        <a:spcBef>
          <a:spcPct val="0"/>
        </a:spcBef>
        <a:spcAft>
          <a:spcPct val="0"/>
        </a:spcAft>
        <a:defRPr sz="4400">
          <a:solidFill>
            <a:srgbClr val="2663B4"/>
          </a:solidFill>
          <a:latin typeface="Verdana" pitchFamily="34" charset="0"/>
        </a:defRPr>
      </a:lvl6pPr>
      <a:lvl7pPr marL="914400" algn="ctr" defTabSz="457200" rtl="0" fontAlgn="base">
        <a:spcBef>
          <a:spcPct val="0"/>
        </a:spcBef>
        <a:spcAft>
          <a:spcPct val="0"/>
        </a:spcAft>
        <a:defRPr sz="4400">
          <a:solidFill>
            <a:srgbClr val="2663B4"/>
          </a:solidFill>
          <a:latin typeface="Verdana" pitchFamily="34" charset="0"/>
        </a:defRPr>
      </a:lvl7pPr>
      <a:lvl8pPr marL="1371600" algn="ctr" defTabSz="457200" rtl="0" fontAlgn="base">
        <a:spcBef>
          <a:spcPct val="0"/>
        </a:spcBef>
        <a:spcAft>
          <a:spcPct val="0"/>
        </a:spcAft>
        <a:defRPr sz="4400">
          <a:solidFill>
            <a:srgbClr val="2663B4"/>
          </a:solidFill>
          <a:latin typeface="Verdana" pitchFamily="34" charset="0"/>
        </a:defRPr>
      </a:lvl8pPr>
      <a:lvl9pPr marL="1828800" algn="ctr" defTabSz="457200" rtl="0" fontAlgn="base">
        <a:spcBef>
          <a:spcPct val="0"/>
        </a:spcBef>
        <a:spcAft>
          <a:spcPct val="0"/>
        </a:spcAft>
        <a:defRPr sz="4400">
          <a:solidFill>
            <a:srgbClr val="2663B4"/>
          </a:solidFill>
          <a:latin typeface="Verdana" pitchFamily="34" charset="0"/>
        </a:defRPr>
      </a:lvl9pPr>
    </p:titleStyle>
    <p:bodyStyle>
      <a:lvl1pPr marL="342900" indent="-342900" algn="l" defTabSz="457200" rtl="0" fontAlgn="base">
        <a:spcBef>
          <a:spcPct val="20000"/>
        </a:spcBef>
        <a:spcAft>
          <a:spcPct val="0"/>
        </a:spcAft>
        <a:buFont typeface="Arial" pitchFamily="34" charset="0"/>
        <a:buChar char="•"/>
        <a:defRPr b="1" kern="1200">
          <a:solidFill>
            <a:schemeClr val="tx1"/>
          </a:solidFill>
          <a:latin typeface="Verdana"/>
          <a:ea typeface="+mn-ea"/>
          <a:cs typeface="Verdana"/>
        </a:defRPr>
      </a:lvl1pPr>
      <a:lvl2pPr marL="742950" indent="-285750" algn="l" defTabSz="457200" rtl="0" fontAlgn="base">
        <a:spcBef>
          <a:spcPct val="20000"/>
        </a:spcBef>
        <a:spcAft>
          <a:spcPct val="0"/>
        </a:spcAft>
        <a:buFont typeface="Arial" pitchFamily="34" charset="0"/>
        <a:buChar char="–"/>
        <a:defRPr kern="1200">
          <a:solidFill>
            <a:schemeClr val="tx1"/>
          </a:solidFill>
          <a:latin typeface="Verdana"/>
          <a:ea typeface="+mn-ea"/>
          <a:cs typeface="Verdana"/>
        </a:defRPr>
      </a:lvl2pPr>
      <a:lvl3pPr marL="1143000" indent="-228600" algn="l" defTabSz="457200" rtl="0" fontAlgn="base">
        <a:spcBef>
          <a:spcPct val="20000"/>
        </a:spcBef>
        <a:spcAft>
          <a:spcPct val="0"/>
        </a:spcAft>
        <a:buFont typeface="Arial" pitchFamily="34" charset="0"/>
        <a:buChar char="•"/>
        <a:defRPr kern="1200">
          <a:solidFill>
            <a:schemeClr val="tx1"/>
          </a:solidFill>
          <a:latin typeface="Verdana"/>
          <a:ea typeface="+mn-ea"/>
          <a:cs typeface="Verdana"/>
        </a:defRPr>
      </a:lvl3pPr>
      <a:lvl4pPr marL="1600200" indent="-228600" algn="l" defTabSz="457200" rtl="0" fontAlgn="base">
        <a:spcBef>
          <a:spcPct val="20000"/>
        </a:spcBef>
        <a:spcAft>
          <a:spcPct val="0"/>
        </a:spcAft>
        <a:buFont typeface="Arial" pitchFamily="34" charset="0"/>
        <a:buChar char="–"/>
        <a:defRPr kern="1200">
          <a:solidFill>
            <a:schemeClr val="tx1"/>
          </a:solidFill>
          <a:latin typeface="Verdana"/>
          <a:ea typeface="+mn-ea"/>
          <a:cs typeface="Verdana"/>
        </a:defRPr>
      </a:lvl4pPr>
      <a:lvl5pPr marL="2057400" indent="-228600" algn="l" defTabSz="457200" rtl="0" fontAlgn="base">
        <a:spcBef>
          <a:spcPct val="20000"/>
        </a:spcBef>
        <a:spcAft>
          <a:spcPct val="0"/>
        </a:spcAft>
        <a:buFont typeface="Arial" pitchFamily="34" charset="0"/>
        <a:buChar char="»"/>
        <a:defRPr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3490" name="Image 6" descr="fond_diapos.gif"/>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63491" name="Espace réservé du titre 1"/>
          <p:cNvSpPr>
            <a:spLocks noGrp="1"/>
          </p:cNvSpPr>
          <p:nvPr>
            <p:ph type="title"/>
          </p:nvPr>
        </p:nvSpPr>
        <p:spPr bwMode="auto">
          <a:xfrm>
            <a:off x="457200" y="571500"/>
            <a:ext cx="8229600" cy="846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63492"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7402513" y="0"/>
            <a:ext cx="1741487" cy="565150"/>
          </a:xfrm>
          <a:prstGeom prst="rect">
            <a:avLst/>
          </a:prstGeom>
        </p:spPr>
        <p:txBody>
          <a:bodyPr vert="horz" lIns="91440" tIns="45720" rIns="91440" bIns="45720" rtlCol="0" anchor="b"/>
          <a:lstStyle>
            <a:lvl1pPr algn="ctr" fontAlgn="auto">
              <a:spcBef>
                <a:spcPts val="0"/>
              </a:spcBef>
              <a:spcAft>
                <a:spcPts val="0"/>
              </a:spcAft>
              <a:defRPr sz="1000" smtClean="0">
                <a:solidFill>
                  <a:schemeClr val="tx1">
                    <a:tint val="75000"/>
                  </a:schemeClr>
                </a:solidFill>
                <a:latin typeface="Verdana"/>
                <a:cs typeface="Verdana"/>
              </a:defRPr>
            </a:lvl1pPr>
          </a:lstStyle>
          <a:p>
            <a:pPr>
              <a:defRPr/>
            </a:pPr>
            <a:fld id="{A80E12C7-F814-4EBF-A454-F45FEFBB7FB0}" type="datetime1">
              <a:rPr lang="fr-FR"/>
              <a:pPr>
                <a:defRPr/>
              </a:pPr>
              <a:t>07/04/2017</a:t>
            </a:fld>
            <a:endParaRPr lang="fr-FR"/>
          </a:p>
        </p:txBody>
      </p:sp>
      <p:sp>
        <p:nvSpPr>
          <p:cNvPr id="5" name="Espace réservé du pied de page 4"/>
          <p:cNvSpPr>
            <a:spLocks noGrp="1"/>
          </p:cNvSpPr>
          <p:nvPr>
            <p:ph type="ftr" sz="quarter" idx="3"/>
          </p:nvPr>
        </p:nvSpPr>
        <p:spPr>
          <a:xfrm>
            <a:off x="3292475" y="0"/>
            <a:ext cx="4110038" cy="565150"/>
          </a:xfrm>
          <a:prstGeom prst="rect">
            <a:avLst/>
          </a:prstGeom>
        </p:spPr>
        <p:txBody>
          <a:bodyPr vert="horz" lIns="91440" tIns="45720" rIns="91440" bIns="45720" rtlCol="0" anchor="ctr"/>
          <a:lstStyle>
            <a:lvl1pPr algn="l" fontAlgn="auto">
              <a:spcBef>
                <a:spcPts val="0"/>
              </a:spcBef>
              <a:spcAft>
                <a:spcPts val="0"/>
              </a:spcAft>
              <a:defRPr sz="1000" b="1" smtClean="0">
                <a:solidFill>
                  <a:srgbClr val="FFFFFF"/>
                </a:solidFill>
                <a:latin typeface="Verdana"/>
                <a:cs typeface="Verdana"/>
              </a:defRPr>
            </a:lvl1pPr>
          </a:lstStyle>
          <a:p>
            <a:pPr>
              <a:defRPr/>
            </a:pPr>
            <a:r>
              <a:rPr lang="fr-FR"/>
              <a:t>Titre de la Présentation &gt; Titre de la partie</a:t>
            </a:r>
            <a:endParaRPr lang="fr-FR" dirty="0"/>
          </a:p>
        </p:txBody>
      </p:sp>
      <p:sp>
        <p:nvSpPr>
          <p:cNvPr id="6" name="Espace réservé du numéro de diapositive 5"/>
          <p:cNvSpPr>
            <a:spLocks noGrp="1"/>
          </p:cNvSpPr>
          <p:nvPr>
            <p:ph type="sldNum" sz="quarter" idx="4"/>
          </p:nvPr>
        </p:nvSpPr>
        <p:spPr>
          <a:xfrm>
            <a:off x="2152650" y="6721475"/>
            <a:ext cx="4826000" cy="136525"/>
          </a:xfrm>
          <a:prstGeom prst="rect">
            <a:avLst/>
          </a:prstGeom>
        </p:spPr>
        <p:txBody>
          <a:bodyPr vert="horz" lIns="91440" tIns="45720" rIns="91440" bIns="45720" rtlCol="0" anchor="ctr"/>
          <a:lstStyle>
            <a:lvl1pPr algn="ctr" fontAlgn="auto">
              <a:spcBef>
                <a:spcPts val="0"/>
              </a:spcBef>
              <a:spcAft>
                <a:spcPts val="0"/>
              </a:spcAft>
              <a:defRPr sz="1000" b="1" smtClean="0">
                <a:solidFill>
                  <a:schemeClr val="bg1"/>
                </a:solidFill>
                <a:latin typeface="Verdana"/>
                <a:cs typeface="Verdana"/>
              </a:defRPr>
            </a:lvl1pPr>
          </a:lstStyle>
          <a:p>
            <a:pPr>
              <a:defRPr/>
            </a:pPr>
            <a:fld id="{A4CC2B02-1149-4726-ACFC-916077646758}"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877" r:id="rId1"/>
    <p:sldLayoutId id="2147483876" r:id="rId2"/>
    <p:sldLayoutId id="2147483875" r:id="rId3"/>
    <p:sldLayoutId id="2147483874" r:id="rId4"/>
    <p:sldLayoutId id="2147483873" r:id="rId5"/>
    <p:sldLayoutId id="2147483872" r:id="rId6"/>
    <p:sldLayoutId id="2147483871" r:id="rId7"/>
    <p:sldLayoutId id="2147483870" r:id="rId8"/>
    <p:sldLayoutId id="2147483869" r:id="rId9"/>
    <p:sldLayoutId id="2147483868" r:id="rId10"/>
    <p:sldLayoutId id="2147483867" r:id="rId11"/>
  </p:sldLayoutIdLst>
  <p:hf hdr="0"/>
  <p:txStyles>
    <p:titleStyle>
      <a:lvl1pPr algn="l" defTabSz="457200" rtl="0" fontAlgn="base">
        <a:spcBef>
          <a:spcPct val="0"/>
        </a:spcBef>
        <a:spcAft>
          <a:spcPct val="0"/>
        </a:spcAft>
        <a:defRPr sz="2600" kern="1200">
          <a:solidFill>
            <a:srgbClr val="2663B4"/>
          </a:solidFill>
          <a:latin typeface="Verdana"/>
          <a:ea typeface="+mj-ea"/>
          <a:cs typeface="Verdana"/>
        </a:defRPr>
      </a:lvl1pPr>
      <a:lvl2pPr algn="l" defTabSz="457200" rtl="0" fontAlgn="base">
        <a:spcBef>
          <a:spcPct val="0"/>
        </a:spcBef>
        <a:spcAft>
          <a:spcPct val="0"/>
        </a:spcAft>
        <a:defRPr sz="2600">
          <a:solidFill>
            <a:srgbClr val="2663B4"/>
          </a:solidFill>
          <a:latin typeface="Verdana" pitchFamily="34" charset="0"/>
        </a:defRPr>
      </a:lvl2pPr>
      <a:lvl3pPr algn="l" defTabSz="457200" rtl="0" fontAlgn="base">
        <a:spcBef>
          <a:spcPct val="0"/>
        </a:spcBef>
        <a:spcAft>
          <a:spcPct val="0"/>
        </a:spcAft>
        <a:defRPr sz="2600">
          <a:solidFill>
            <a:srgbClr val="2663B4"/>
          </a:solidFill>
          <a:latin typeface="Verdana" pitchFamily="34" charset="0"/>
        </a:defRPr>
      </a:lvl3pPr>
      <a:lvl4pPr algn="l" defTabSz="457200" rtl="0" fontAlgn="base">
        <a:spcBef>
          <a:spcPct val="0"/>
        </a:spcBef>
        <a:spcAft>
          <a:spcPct val="0"/>
        </a:spcAft>
        <a:defRPr sz="2600">
          <a:solidFill>
            <a:srgbClr val="2663B4"/>
          </a:solidFill>
          <a:latin typeface="Verdana" pitchFamily="34" charset="0"/>
        </a:defRPr>
      </a:lvl4pPr>
      <a:lvl5pPr algn="l" defTabSz="457200" rtl="0" fontAlgn="base">
        <a:spcBef>
          <a:spcPct val="0"/>
        </a:spcBef>
        <a:spcAft>
          <a:spcPct val="0"/>
        </a:spcAft>
        <a:defRPr sz="2600">
          <a:solidFill>
            <a:srgbClr val="2663B4"/>
          </a:solidFill>
          <a:latin typeface="Verdana" pitchFamily="34" charset="0"/>
        </a:defRPr>
      </a:lvl5pPr>
      <a:lvl6pPr marL="457200" algn="l" defTabSz="457200" rtl="0" fontAlgn="base">
        <a:spcBef>
          <a:spcPct val="0"/>
        </a:spcBef>
        <a:spcAft>
          <a:spcPct val="0"/>
        </a:spcAft>
        <a:defRPr sz="2600">
          <a:solidFill>
            <a:srgbClr val="2663B4"/>
          </a:solidFill>
          <a:latin typeface="Verdana" pitchFamily="34" charset="0"/>
        </a:defRPr>
      </a:lvl6pPr>
      <a:lvl7pPr marL="914400" algn="l" defTabSz="457200" rtl="0" fontAlgn="base">
        <a:spcBef>
          <a:spcPct val="0"/>
        </a:spcBef>
        <a:spcAft>
          <a:spcPct val="0"/>
        </a:spcAft>
        <a:defRPr sz="2600">
          <a:solidFill>
            <a:srgbClr val="2663B4"/>
          </a:solidFill>
          <a:latin typeface="Verdana" pitchFamily="34" charset="0"/>
        </a:defRPr>
      </a:lvl7pPr>
      <a:lvl8pPr marL="1371600" algn="l" defTabSz="457200" rtl="0" fontAlgn="base">
        <a:spcBef>
          <a:spcPct val="0"/>
        </a:spcBef>
        <a:spcAft>
          <a:spcPct val="0"/>
        </a:spcAft>
        <a:defRPr sz="2600">
          <a:solidFill>
            <a:srgbClr val="2663B4"/>
          </a:solidFill>
          <a:latin typeface="Verdana" pitchFamily="34" charset="0"/>
        </a:defRPr>
      </a:lvl8pPr>
      <a:lvl9pPr marL="1828800" algn="l" defTabSz="457200" rtl="0" fontAlgn="base">
        <a:spcBef>
          <a:spcPct val="0"/>
        </a:spcBef>
        <a:spcAft>
          <a:spcPct val="0"/>
        </a:spcAft>
        <a:defRPr sz="2600">
          <a:solidFill>
            <a:srgbClr val="2663B4"/>
          </a:solidFill>
          <a:latin typeface="Verdana" pitchFamily="34" charset="0"/>
        </a:defRPr>
      </a:lvl9pPr>
    </p:titleStyle>
    <p:bodyStyle>
      <a:lvl1pPr marL="342900" indent="-342900" algn="l" defTabSz="457200" rtl="0" fontAlgn="base">
        <a:spcBef>
          <a:spcPct val="20000"/>
        </a:spcBef>
        <a:spcAft>
          <a:spcPct val="0"/>
        </a:spcAft>
        <a:buFont typeface="Arial" pitchFamily="34" charset="0"/>
        <a:buChar char="•"/>
        <a:defRPr sz="14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14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1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1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5778" name="Grouper 8"/>
          <p:cNvGrpSpPr>
            <a:grpSpLocks/>
          </p:cNvGrpSpPr>
          <p:nvPr/>
        </p:nvGrpSpPr>
        <p:grpSpPr bwMode="auto">
          <a:xfrm>
            <a:off x="0" y="0"/>
            <a:ext cx="9144000" cy="6875463"/>
            <a:chOff x="1" y="0"/>
            <a:chExt cx="9144000" cy="6876000"/>
          </a:xfrm>
        </p:grpSpPr>
        <p:pic>
          <p:nvPicPr>
            <p:cNvPr id="75784" name="Image 6" descr="fond_titre.gif"/>
            <p:cNvPicPr>
              <a:picLocks noChangeAspect="1"/>
            </p:cNvPicPr>
            <p:nvPr userDrawn="1"/>
          </p:nvPicPr>
          <p:blipFill>
            <a:blip r:embed="rId13"/>
            <a:srcRect l="14989" t="13089" r="20146" b="21875"/>
            <a:stretch>
              <a:fillRect/>
            </a:stretch>
          </p:blipFill>
          <p:spPr bwMode="auto">
            <a:xfrm>
              <a:off x="1" y="0"/>
              <a:ext cx="9144000" cy="6876000"/>
            </a:xfrm>
            <a:prstGeom prst="rect">
              <a:avLst/>
            </a:prstGeom>
            <a:noFill/>
            <a:ln w="9525">
              <a:noFill/>
              <a:miter lim="800000"/>
              <a:headEnd/>
              <a:tailEnd/>
            </a:ln>
          </p:spPr>
        </p:pic>
        <p:sp>
          <p:nvSpPr>
            <p:cNvPr id="8" name="Rectangle 7"/>
            <p:cNvSpPr/>
            <p:nvPr userDrawn="1"/>
          </p:nvSpPr>
          <p:spPr>
            <a:xfrm>
              <a:off x="1460501" y="2121066"/>
              <a:ext cx="5994400" cy="2222674"/>
            </a:xfrm>
            <a:prstGeom prst="rect">
              <a:avLst/>
            </a:prstGeom>
            <a:solidFill>
              <a:srgbClr val="FFFFFF"/>
            </a:solidFill>
            <a:ln>
              <a:solidFill>
                <a:srgbClr val="FFFFFF"/>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fr-FR"/>
            </a:p>
          </p:txBody>
        </p:sp>
      </p:grpSp>
      <p:sp>
        <p:nvSpPr>
          <p:cNvPr id="75779"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75780"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85F3F6A-95C2-4169-A2AE-ED5797822F1F}" type="datetime1">
              <a:rPr lang="fr-FR"/>
              <a:pPr>
                <a:defRPr/>
              </a:pPr>
              <a:t>07/04/2017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fr-FR"/>
              <a:t>Titre de la Présentation &gt; Titre de la partie</a:t>
            </a: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A6E907C-8E61-494F-8257-B1FFEABC6812}"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880" r:id="rId1"/>
    <p:sldLayoutId id="2147483911" r:id="rId2"/>
    <p:sldLayoutId id="2147483912" r:id="rId3"/>
    <p:sldLayoutId id="2147483913" r:id="rId4"/>
    <p:sldLayoutId id="2147483914" r:id="rId5"/>
    <p:sldLayoutId id="2147483879" r:id="rId6"/>
    <p:sldLayoutId id="2147483915" r:id="rId7"/>
    <p:sldLayoutId id="2147483916" r:id="rId8"/>
    <p:sldLayoutId id="2147483917" r:id="rId9"/>
    <p:sldLayoutId id="2147483918" r:id="rId10"/>
    <p:sldLayoutId id="2147483878" r:id="rId11"/>
  </p:sldLayoutIdLst>
  <p:hf hdr="0"/>
  <p:txStyles>
    <p:titleStyle>
      <a:lvl1pPr algn="ctr" defTabSz="457200" rtl="0" fontAlgn="base">
        <a:spcBef>
          <a:spcPct val="0"/>
        </a:spcBef>
        <a:spcAft>
          <a:spcPct val="0"/>
        </a:spcAft>
        <a:defRPr sz="4400" kern="1200">
          <a:solidFill>
            <a:srgbClr val="2663B4"/>
          </a:solidFill>
          <a:latin typeface="Verdana"/>
          <a:ea typeface="+mj-ea"/>
          <a:cs typeface="Verdana"/>
        </a:defRPr>
      </a:lvl1pPr>
      <a:lvl2pPr algn="ctr" defTabSz="457200" rtl="0" fontAlgn="base">
        <a:spcBef>
          <a:spcPct val="0"/>
        </a:spcBef>
        <a:spcAft>
          <a:spcPct val="0"/>
        </a:spcAft>
        <a:defRPr sz="4400">
          <a:solidFill>
            <a:srgbClr val="2663B4"/>
          </a:solidFill>
          <a:latin typeface="Verdana" pitchFamily="34" charset="0"/>
        </a:defRPr>
      </a:lvl2pPr>
      <a:lvl3pPr algn="ctr" defTabSz="457200" rtl="0" fontAlgn="base">
        <a:spcBef>
          <a:spcPct val="0"/>
        </a:spcBef>
        <a:spcAft>
          <a:spcPct val="0"/>
        </a:spcAft>
        <a:defRPr sz="4400">
          <a:solidFill>
            <a:srgbClr val="2663B4"/>
          </a:solidFill>
          <a:latin typeface="Verdana" pitchFamily="34" charset="0"/>
        </a:defRPr>
      </a:lvl3pPr>
      <a:lvl4pPr algn="ctr" defTabSz="457200" rtl="0" fontAlgn="base">
        <a:spcBef>
          <a:spcPct val="0"/>
        </a:spcBef>
        <a:spcAft>
          <a:spcPct val="0"/>
        </a:spcAft>
        <a:defRPr sz="4400">
          <a:solidFill>
            <a:srgbClr val="2663B4"/>
          </a:solidFill>
          <a:latin typeface="Verdana" pitchFamily="34" charset="0"/>
        </a:defRPr>
      </a:lvl4pPr>
      <a:lvl5pPr algn="ctr" defTabSz="457200" rtl="0" fontAlgn="base">
        <a:spcBef>
          <a:spcPct val="0"/>
        </a:spcBef>
        <a:spcAft>
          <a:spcPct val="0"/>
        </a:spcAft>
        <a:defRPr sz="4400">
          <a:solidFill>
            <a:srgbClr val="2663B4"/>
          </a:solidFill>
          <a:latin typeface="Verdana" pitchFamily="34" charset="0"/>
        </a:defRPr>
      </a:lvl5pPr>
      <a:lvl6pPr marL="457200" algn="ctr" defTabSz="457200" rtl="0" fontAlgn="base">
        <a:spcBef>
          <a:spcPct val="0"/>
        </a:spcBef>
        <a:spcAft>
          <a:spcPct val="0"/>
        </a:spcAft>
        <a:defRPr sz="4400">
          <a:solidFill>
            <a:srgbClr val="2663B4"/>
          </a:solidFill>
          <a:latin typeface="Verdana" pitchFamily="34" charset="0"/>
        </a:defRPr>
      </a:lvl6pPr>
      <a:lvl7pPr marL="914400" algn="ctr" defTabSz="457200" rtl="0" fontAlgn="base">
        <a:spcBef>
          <a:spcPct val="0"/>
        </a:spcBef>
        <a:spcAft>
          <a:spcPct val="0"/>
        </a:spcAft>
        <a:defRPr sz="4400">
          <a:solidFill>
            <a:srgbClr val="2663B4"/>
          </a:solidFill>
          <a:latin typeface="Verdana" pitchFamily="34" charset="0"/>
        </a:defRPr>
      </a:lvl7pPr>
      <a:lvl8pPr marL="1371600" algn="ctr" defTabSz="457200" rtl="0" fontAlgn="base">
        <a:spcBef>
          <a:spcPct val="0"/>
        </a:spcBef>
        <a:spcAft>
          <a:spcPct val="0"/>
        </a:spcAft>
        <a:defRPr sz="4400">
          <a:solidFill>
            <a:srgbClr val="2663B4"/>
          </a:solidFill>
          <a:latin typeface="Verdana" pitchFamily="34" charset="0"/>
        </a:defRPr>
      </a:lvl8pPr>
      <a:lvl9pPr marL="1828800" algn="ctr" defTabSz="457200" rtl="0" fontAlgn="base">
        <a:spcBef>
          <a:spcPct val="0"/>
        </a:spcBef>
        <a:spcAft>
          <a:spcPct val="0"/>
        </a:spcAft>
        <a:defRPr sz="4400">
          <a:solidFill>
            <a:srgbClr val="2663B4"/>
          </a:solidFill>
          <a:latin typeface="Verdana" pitchFamily="34" charset="0"/>
        </a:defRPr>
      </a:lvl9pPr>
    </p:titleStyle>
    <p:bodyStyle>
      <a:lvl1pPr marL="342900" indent="-342900" algn="l" defTabSz="457200" rtl="0" fontAlgn="base">
        <a:spcBef>
          <a:spcPct val="20000"/>
        </a:spcBef>
        <a:spcAft>
          <a:spcPct val="0"/>
        </a:spcAft>
        <a:buFont typeface="Arial" pitchFamily="34" charset="0"/>
        <a:buChar char="•"/>
        <a:defRPr b="1" kern="1200">
          <a:solidFill>
            <a:schemeClr val="tx1"/>
          </a:solidFill>
          <a:latin typeface="Verdana"/>
          <a:ea typeface="+mn-ea"/>
          <a:cs typeface="Verdana"/>
        </a:defRPr>
      </a:lvl1pPr>
      <a:lvl2pPr marL="742950" indent="-285750" algn="l" defTabSz="457200" rtl="0" fontAlgn="base">
        <a:spcBef>
          <a:spcPct val="20000"/>
        </a:spcBef>
        <a:spcAft>
          <a:spcPct val="0"/>
        </a:spcAft>
        <a:buFont typeface="Arial" pitchFamily="34" charset="0"/>
        <a:buChar char="–"/>
        <a:defRPr kern="1200">
          <a:solidFill>
            <a:schemeClr val="tx1"/>
          </a:solidFill>
          <a:latin typeface="Verdana"/>
          <a:ea typeface="+mn-ea"/>
          <a:cs typeface="Verdana"/>
        </a:defRPr>
      </a:lvl2pPr>
      <a:lvl3pPr marL="1143000" indent="-228600" algn="l" defTabSz="457200" rtl="0" fontAlgn="base">
        <a:spcBef>
          <a:spcPct val="20000"/>
        </a:spcBef>
        <a:spcAft>
          <a:spcPct val="0"/>
        </a:spcAft>
        <a:buFont typeface="Arial" pitchFamily="34" charset="0"/>
        <a:buChar char="•"/>
        <a:defRPr kern="1200">
          <a:solidFill>
            <a:schemeClr val="tx1"/>
          </a:solidFill>
          <a:latin typeface="Verdana"/>
          <a:ea typeface="+mn-ea"/>
          <a:cs typeface="Verdana"/>
        </a:defRPr>
      </a:lvl3pPr>
      <a:lvl4pPr marL="1600200" indent="-228600" algn="l" defTabSz="457200" rtl="0" fontAlgn="base">
        <a:spcBef>
          <a:spcPct val="20000"/>
        </a:spcBef>
        <a:spcAft>
          <a:spcPct val="0"/>
        </a:spcAft>
        <a:buFont typeface="Arial" pitchFamily="34" charset="0"/>
        <a:buChar char="–"/>
        <a:defRPr kern="1200">
          <a:solidFill>
            <a:schemeClr val="tx1"/>
          </a:solidFill>
          <a:latin typeface="Verdana"/>
          <a:ea typeface="+mn-ea"/>
          <a:cs typeface="Verdana"/>
        </a:defRPr>
      </a:lvl4pPr>
      <a:lvl5pPr marL="2057400" indent="-228600" algn="l" defTabSz="457200" rtl="0" fontAlgn="base">
        <a:spcBef>
          <a:spcPct val="20000"/>
        </a:spcBef>
        <a:spcAft>
          <a:spcPct val="0"/>
        </a:spcAft>
        <a:buFont typeface="Arial" pitchFamily="34" charset="0"/>
        <a:buChar char="»"/>
        <a:defRPr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0.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7"/>
          <p:cNvSpPr>
            <a:spLocks noGrp="1"/>
          </p:cNvSpPr>
          <p:nvPr>
            <p:ph type="title"/>
          </p:nvPr>
        </p:nvSpPr>
        <p:spPr>
          <a:xfrm>
            <a:off x="1301580" y="544513"/>
            <a:ext cx="6515100" cy="4486812"/>
          </a:xfrm>
        </p:spPr>
        <p:txBody>
          <a:bodyPr rtlCol="0">
            <a:normAutofit/>
          </a:bodyPr>
          <a:lstStyle/>
          <a:p>
            <a:pPr algn="ctr" fontAlgn="auto">
              <a:spcAft>
                <a:spcPts val="0"/>
              </a:spcAft>
              <a:defRPr/>
            </a:pPr>
            <a:r>
              <a:rPr lang="fr-FR" sz="2000" cap="none" dirty="0" smtClean="0"/>
              <a:t/>
            </a:r>
            <a:br>
              <a:rPr lang="fr-FR" sz="2000" cap="none" dirty="0" smtClean="0"/>
            </a:br>
            <a:r>
              <a:rPr lang="fr-FR" sz="2000" cap="none" dirty="0"/>
              <a:t/>
            </a:r>
            <a:br>
              <a:rPr lang="fr-FR" sz="2000" cap="none" dirty="0"/>
            </a:br>
            <a:r>
              <a:rPr lang="fr-FR" sz="2000" cap="none" dirty="0" smtClean="0"/>
              <a:t/>
            </a:r>
            <a:br>
              <a:rPr lang="fr-FR" sz="2000" cap="none" dirty="0" smtClean="0"/>
            </a:br>
            <a:r>
              <a:rPr lang="fr-FR" sz="2000" cap="none" dirty="0" smtClean="0"/>
              <a:t/>
            </a:r>
            <a:br>
              <a:rPr lang="fr-FR" sz="2000" cap="none" dirty="0" smtClean="0"/>
            </a:br>
            <a:r>
              <a:rPr lang="fr-FR" sz="2000" cap="none" dirty="0"/>
              <a:t/>
            </a:r>
            <a:br>
              <a:rPr lang="fr-FR" sz="2000" cap="none" dirty="0"/>
            </a:br>
            <a:r>
              <a:rPr lang="fr-FR" sz="2000" cap="none" dirty="0" smtClean="0"/>
              <a:t>Expérimentation d’une démarche utilisant les ressorts du sensible dans l’analyse de la perception des changements de l’environnement : résultats et perspectives</a:t>
            </a:r>
            <a:r>
              <a:rPr lang="fr-FR" sz="2000" cap="none" dirty="0" smtClean="0"/>
              <a:t/>
            </a:r>
            <a:br>
              <a:rPr lang="fr-FR" sz="2000" cap="none" dirty="0" smtClean="0"/>
            </a:br>
            <a:r>
              <a:rPr lang="fr-FR" sz="2000" cap="none" dirty="0"/>
              <a:t/>
            </a:r>
            <a:br>
              <a:rPr lang="fr-FR" sz="2000" cap="none" dirty="0"/>
            </a:br>
            <a:r>
              <a:rPr lang="fr-FR" sz="2000" cap="none" dirty="0" smtClean="0"/>
              <a:t/>
            </a:r>
            <a:br>
              <a:rPr lang="fr-FR" sz="2000" cap="none" dirty="0" smtClean="0"/>
            </a:br>
            <a:r>
              <a:rPr lang="fr-FR" sz="2000" cap="none" dirty="0" smtClean="0"/>
              <a:t>Anne </a:t>
            </a:r>
            <a:r>
              <a:rPr lang="fr-FR" sz="2000" cap="none" dirty="0" smtClean="0"/>
              <a:t>Tricot </a:t>
            </a:r>
            <a:r>
              <a:rPr lang="fr-FR" sz="2000" cap="none" dirty="0" smtClean="0"/>
              <a:t>CNRS</a:t>
            </a:r>
            <a:br>
              <a:rPr lang="fr-FR" sz="2000" cap="none" dirty="0" smtClean="0"/>
            </a:br>
            <a:r>
              <a:rPr lang="fr-FR" sz="2000" cap="none" dirty="0"/>
              <a:t/>
            </a:r>
            <a:br>
              <a:rPr lang="fr-FR" sz="2000" cap="none" dirty="0"/>
            </a:br>
            <a:r>
              <a:rPr lang="fr-FR" sz="2000" cap="none" dirty="0" smtClean="0"/>
              <a:t>   </a:t>
            </a:r>
            <a:r>
              <a:rPr lang="fr-FR" sz="1300" cap="none" dirty="0" smtClean="0"/>
              <a:t>Rencontres réseau « </a:t>
            </a:r>
            <a:r>
              <a:rPr lang="fr-FR" sz="1300" cap="none" dirty="0" err="1" smtClean="0"/>
              <a:t>Cartotête</a:t>
            </a:r>
            <a:r>
              <a:rPr lang="fr-FR" sz="1300" cap="none" dirty="0" smtClean="0"/>
              <a:t> » 10 et 11 avril Strasbourg</a:t>
            </a:r>
            <a:endParaRPr lang="fr-FR" sz="1300" cap="none" dirty="0"/>
          </a:p>
        </p:txBody>
      </p:sp>
      <p:pic>
        <p:nvPicPr>
          <p:cNvPr id="3" name="I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580" y="5271382"/>
            <a:ext cx="2771260" cy="1586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cnrs.fr/compratique/telechargement/autresdocuments/CNRSf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503238"/>
            <a:ext cx="104775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2840" y="5533697"/>
            <a:ext cx="1477442" cy="132430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8720" y="718410"/>
            <a:ext cx="8727776" cy="1362638"/>
          </a:xfrm>
        </p:spPr>
        <p:txBody>
          <a:bodyPr>
            <a:noAutofit/>
          </a:bodyPr>
          <a:lstStyle/>
          <a:p>
            <a:pPr algn="ctr"/>
            <a:r>
              <a:rPr lang="fr-FR" sz="2400" dirty="0" smtClean="0"/>
              <a:t>Les </a:t>
            </a:r>
            <a:r>
              <a:rPr lang="fr-FR" sz="2400" dirty="0"/>
              <a:t>choix méthodologiques : </a:t>
            </a:r>
            <a:r>
              <a:rPr lang="fr-FR" sz="2400" dirty="0" smtClean="0"/>
              <a:t>en quoi la méthode s’inspire-t-elle aussi des méthodes d’enquêtes visuelles (photo-</a:t>
            </a:r>
            <a:r>
              <a:rPr lang="fr-FR" sz="2400" dirty="0" err="1" smtClean="0"/>
              <a:t>élicitation</a:t>
            </a:r>
            <a:r>
              <a:rPr lang="fr-FR" sz="2400" dirty="0" smtClean="0"/>
              <a:t>)?</a:t>
            </a:r>
            <a:endParaRPr lang="fr-FR" sz="2400" dirty="0"/>
          </a:p>
        </p:txBody>
      </p:sp>
      <p:sp>
        <p:nvSpPr>
          <p:cNvPr id="3" name="Espace réservé du contenu 2"/>
          <p:cNvSpPr>
            <a:spLocks noGrp="1"/>
          </p:cNvSpPr>
          <p:nvPr>
            <p:ph idx="1"/>
          </p:nvPr>
        </p:nvSpPr>
        <p:spPr>
          <a:xfrm>
            <a:off x="179512" y="1700808"/>
            <a:ext cx="8661648" cy="4713387"/>
          </a:xfrm>
        </p:spPr>
        <p:txBody>
          <a:bodyPr>
            <a:normAutofit/>
          </a:bodyPr>
          <a:lstStyle/>
          <a:p>
            <a:endParaRPr lang="fr-FR" dirty="0" smtClean="0"/>
          </a:p>
          <a:p>
            <a:endParaRPr lang="fr-FR" dirty="0"/>
          </a:p>
          <a:p>
            <a:endParaRPr lang="fr-FR" dirty="0" smtClean="0"/>
          </a:p>
          <a:p>
            <a:endParaRPr lang="fr-FR" dirty="0"/>
          </a:p>
          <a:p>
            <a:pPr marL="285750" indent="-285750">
              <a:buFont typeface="Wingdings" panose="05000000000000000000" pitchFamily="2" charset="2"/>
              <a:buChar char="Ø"/>
            </a:pPr>
            <a:r>
              <a:rPr lang="fr-FR" b="0" dirty="0" smtClean="0"/>
              <a:t>La méthode utilisée n’utilise pas une carte à proprement parler mais une photographie aérienne</a:t>
            </a:r>
          </a:p>
          <a:p>
            <a:pPr marL="285750" indent="-285750">
              <a:buFont typeface="Wingdings" panose="05000000000000000000" pitchFamily="2" charset="2"/>
              <a:buChar char="Ø"/>
            </a:pPr>
            <a:endParaRPr lang="fr-FR" b="0" dirty="0"/>
          </a:p>
          <a:p>
            <a:pPr marL="285750" indent="-285750">
              <a:buFont typeface="Wingdings" panose="05000000000000000000" pitchFamily="2" charset="2"/>
              <a:buChar char="Ø"/>
            </a:pPr>
            <a:r>
              <a:rPr lang="fr-FR" b="0" dirty="0" smtClean="0"/>
              <a:t>Le support utilisé ne nécessite pas d’apprentissage : des méthodes éprouvées auprès de populations non alphabétisées (Mather R., </a:t>
            </a:r>
            <a:r>
              <a:rPr lang="fr-FR" b="0" dirty="0" err="1" smtClean="0"/>
              <a:t>Boher</a:t>
            </a:r>
            <a:r>
              <a:rPr lang="fr-FR" b="0" dirty="0" smtClean="0"/>
              <a:t> M et al.1998)</a:t>
            </a:r>
          </a:p>
          <a:p>
            <a:pPr marL="285750" indent="-285750">
              <a:buFont typeface="Wingdings" panose="05000000000000000000" pitchFamily="2" charset="2"/>
              <a:buChar char="Ø"/>
            </a:pPr>
            <a:endParaRPr lang="fr-FR" b="0" dirty="0"/>
          </a:p>
          <a:p>
            <a:pPr marL="285750" indent="-285750">
              <a:buFont typeface="Wingdings" panose="05000000000000000000" pitchFamily="2" charset="2"/>
              <a:buChar char="Ø"/>
            </a:pPr>
            <a:endParaRPr lang="fr-FR" b="0" dirty="0" smtClean="0"/>
          </a:p>
          <a:p>
            <a:pPr marL="285750" indent="-285750">
              <a:buFont typeface="Wingdings" panose="05000000000000000000" pitchFamily="2" charset="2"/>
              <a:buChar char="Ø"/>
            </a:pPr>
            <a:r>
              <a:rPr lang="fr-FR" b="0" dirty="0" smtClean="0"/>
              <a:t>Dans des enquêtes ethnographiques (Douglas Harper, 1997) : support de récit et méthode d’analyse</a:t>
            </a:r>
            <a:endParaRPr lang="fr-FR" b="0" dirty="0"/>
          </a:p>
        </p:txBody>
      </p:sp>
    </p:spTree>
    <p:extLst>
      <p:ext uri="{BB962C8B-B14F-4D97-AF65-F5344CB8AC3E}">
        <p14:creationId xmlns:p14="http://schemas.microsoft.com/office/powerpoint/2010/main" val="2546006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52416"/>
            <a:ext cx="8507288" cy="778098"/>
          </a:xfrm>
        </p:spPr>
        <p:txBody>
          <a:bodyPr>
            <a:normAutofit fontScale="90000"/>
          </a:bodyPr>
          <a:lstStyle/>
          <a:p>
            <a:pPr algn="ctr"/>
            <a:r>
              <a:rPr lang="fr-FR" dirty="0"/>
              <a:t>4. Montage du dispositif pour l’enquête Gulliver</a:t>
            </a:r>
            <a:br>
              <a:rPr lang="fr-FR" dirty="0"/>
            </a:br>
            <a:endParaRPr lang="fr-FR" dirty="0"/>
          </a:p>
        </p:txBody>
      </p:sp>
      <p:pic>
        <p:nvPicPr>
          <p:cNvPr id="4" name="Espace réservé du contenu 3" descr="D:\PACTE\adaptalitt\Carte gavres A3.jpg"/>
          <p:cNvPicPr>
            <a:picLocks noGrp="1"/>
          </p:cNvPicPr>
          <p:nvPr>
            <p:ph idx="1"/>
          </p:nvPr>
        </p:nvPicPr>
        <p:blipFill>
          <a:blip r:embed="rId3" cstate="print"/>
          <a:srcRect/>
          <a:stretch>
            <a:fillRect/>
          </a:stretch>
        </p:blipFill>
        <p:spPr bwMode="auto">
          <a:xfrm>
            <a:off x="827584" y="1430514"/>
            <a:ext cx="7704856" cy="4230734"/>
          </a:xfrm>
          <a:prstGeom prst="rect">
            <a:avLst/>
          </a:prstGeom>
          <a:noFill/>
          <a:ln w="9525">
            <a:noFill/>
            <a:miter lim="800000"/>
            <a:headEnd/>
            <a:tailEnd/>
          </a:ln>
        </p:spPr>
      </p:pic>
    </p:spTree>
    <p:extLst>
      <p:ext uri="{BB962C8B-B14F-4D97-AF65-F5344CB8AC3E}">
        <p14:creationId xmlns:p14="http://schemas.microsoft.com/office/powerpoint/2010/main" val="21353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3. Montage</a:t>
            </a:r>
            <a:endParaRPr lang="fr-FR" dirty="0"/>
          </a:p>
        </p:txBody>
      </p:sp>
      <p:sp>
        <p:nvSpPr>
          <p:cNvPr id="3" name="Espace réservé du contenu 2"/>
          <p:cNvSpPr>
            <a:spLocks noGrp="1"/>
          </p:cNvSpPr>
          <p:nvPr>
            <p:ph idx="1"/>
          </p:nvPr>
        </p:nvSpPr>
        <p:spPr>
          <a:xfrm>
            <a:off x="457200" y="1412776"/>
            <a:ext cx="8507288" cy="4713387"/>
          </a:xfrm>
        </p:spPr>
        <p:txBody>
          <a:bodyPr>
            <a:normAutofit/>
          </a:bodyPr>
          <a:lstStyle/>
          <a:p>
            <a:pPr marL="0" indent="0">
              <a:buNone/>
            </a:pPr>
            <a:endParaRPr lang="fr-FR" dirty="0">
              <a:solidFill>
                <a:srgbClr val="C00000"/>
              </a:solidFill>
            </a:endParaRPr>
          </a:p>
          <a:p>
            <a:pPr marL="0" indent="0">
              <a:buNone/>
            </a:pPr>
            <a:endParaRPr lang="fr-FR" dirty="0" smtClean="0">
              <a:solidFill>
                <a:srgbClr val="C00000"/>
              </a:solidFill>
            </a:endParaRPr>
          </a:p>
          <a:p>
            <a:pPr marL="0" indent="0">
              <a:buNone/>
            </a:pPr>
            <a:r>
              <a:rPr lang="fr-FR" b="0" dirty="0" smtClean="0"/>
              <a:t>La </a:t>
            </a:r>
            <a:r>
              <a:rPr lang="fr-FR" b="0" dirty="0"/>
              <a:t>découverte de la photographie aérienne débute par le fait de marcher sur celle-ci : tel un géant, l’enquêté parcours son espace de manière verticale et parcours plusieurs hectares en quelques minutes à peine. </a:t>
            </a:r>
            <a:endParaRPr lang="en-GB" b="0" dirty="0"/>
          </a:p>
          <a:p>
            <a:pPr marL="0" indent="0">
              <a:buNone/>
            </a:pPr>
            <a:endParaRPr lang="fr-FR" b="0" dirty="0">
              <a:solidFill>
                <a:srgbClr val="C00000"/>
              </a:solidFill>
            </a:endParaRPr>
          </a:p>
          <a:p>
            <a:pPr marL="0" indent="0">
              <a:buNone/>
            </a:pPr>
            <a:endParaRPr lang="fr-FR" b="0" dirty="0">
              <a:solidFill>
                <a:srgbClr val="C00000"/>
              </a:solidFill>
            </a:endParaRPr>
          </a:p>
          <a:p>
            <a:pPr marL="0" indent="0">
              <a:buNone/>
            </a:pPr>
            <a:endParaRPr lang="fr-FR" b="0" dirty="0" smtClean="0">
              <a:solidFill>
                <a:srgbClr val="C00000"/>
              </a:solidFill>
            </a:endParaRPr>
          </a:p>
          <a:p>
            <a:pPr marL="0" indent="0">
              <a:buNone/>
            </a:pPr>
            <a:r>
              <a:rPr lang="fr-FR" b="0" dirty="0" smtClean="0"/>
              <a:t>Après </a:t>
            </a:r>
            <a:r>
              <a:rPr lang="fr-FR" b="0" dirty="0"/>
              <a:t>la découverte de son espace la personne se rapprochait, le plus souvent s’agenouillait pour nous parler d’un problème précis choisi par elle (en lien avec la thématique de l’enquête). </a:t>
            </a:r>
            <a:endParaRPr lang="en-GB" b="0" dirty="0"/>
          </a:p>
        </p:txBody>
      </p:sp>
    </p:spTree>
    <p:extLst>
      <p:ext uri="{BB962C8B-B14F-4D97-AF65-F5344CB8AC3E}">
        <p14:creationId xmlns:p14="http://schemas.microsoft.com/office/powerpoint/2010/main" val="181397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9145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PACTE\adaptalitt\Carte gavres A3.jpg"/>
          <p:cNvPicPr/>
          <p:nvPr/>
        </p:nvPicPr>
        <p:blipFill>
          <a:blip r:embed="rId3" cstate="print"/>
          <a:srcRect/>
          <a:stretch>
            <a:fillRect/>
          </a:stretch>
        </p:blipFill>
        <p:spPr bwMode="auto">
          <a:xfrm>
            <a:off x="0" y="1328910"/>
            <a:ext cx="9144000" cy="4779156"/>
          </a:xfrm>
          <a:prstGeom prst="rect">
            <a:avLst/>
          </a:prstGeom>
          <a:noFill/>
          <a:ln w="9525">
            <a:noFill/>
            <a:miter lim="800000"/>
            <a:headEnd/>
            <a:tailEnd/>
          </a:ln>
        </p:spPr>
      </p:pic>
      <p:pic>
        <p:nvPicPr>
          <p:cNvPr id="6" name="Espace réservé du contenu 3" descr="les douetsv2.jpg"/>
          <p:cNvPicPr/>
          <p:nvPr/>
        </p:nvPicPr>
        <p:blipFill>
          <a:blip r:embed="rId4" cstate="print">
            <a:extLst>
              <a:ext uri="{28A0092B-C50C-407E-A947-70E740481C1C}">
                <a14:useLocalDpi xmlns:a14="http://schemas.microsoft.com/office/drawing/2010/main" val="0"/>
              </a:ext>
            </a:extLst>
          </a:blip>
          <a:srcRect l="-10861" r="-10861"/>
          <a:stretch>
            <a:fillRect/>
          </a:stretch>
        </p:blipFill>
        <p:spPr bwMode="auto">
          <a:xfrm>
            <a:off x="-249418" y="2587050"/>
            <a:ext cx="2710131" cy="1903414"/>
          </a:xfrm>
          <a:prstGeom prst="rect">
            <a:avLst/>
          </a:prstGeom>
          <a:noFill/>
          <a:ln>
            <a:noFill/>
          </a:ln>
          <a:extLst>
            <a:ext uri="{FAA26D3D-D897-4be2-8F04-BA451C77F1D7}">
              <ma14:placeholderFlag xmlns="" xmlns:ma14="http://schemas.microsoft.com/office/mac/drawingml/2011/main" val="1"/>
            </a:ext>
          </a:extLst>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8190" y="2396280"/>
            <a:ext cx="2355966" cy="1973719"/>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8405" y="3440793"/>
            <a:ext cx="2003534" cy="1577034"/>
          </a:xfrm>
          <a:prstGeom prst="rect">
            <a:avLst/>
          </a:prstGeom>
        </p:spPr>
      </p:pic>
      <p:sp>
        <p:nvSpPr>
          <p:cNvPr id="9" name="Rectangle 8"/>
          <p:cNvSpPr/>
          <p:nvPr/>
        </p:nvSpPr>
        <p:spPr>
          <a:xfrm>
            <a:off x="0" y="641336"/>
            <a:ext cx="9144000" cy="715581"/>
          </a:xfrm>
          <a:prstGeom prst="rect">
            <a:avLst/>
          </a:prstGeom>
        </p:spPr>
        <p:style>
          <a:lnRef idx="0">
            <a:scrgbClr r="0" g="0" b="0"/>
          </a:lnRef>
          <a:fillRef idx="1001">
            <a:schemeClr val="lt1"/>
          </a:fillRef>
          <a:effectRef idx="0">
            <a:scrgbClr r="0" g="0" b="0"/>
          </a:effectRef>
          <a:fontRef idx="major"/>
        </p:style>
        <p:txBody>
          <a:bodyPr wrap="square">
            <a:spAutoFit/>
          </a:bodyPr>
          <a:lstStyle/>
          <a:p>
            <a:r>
              <a:rPr lang="fr-FR" sz="1350" dirty="0">
                <a:solidFill>
                  <a:srgbClr val="002060"/>
                </a:solidFill>
              </a:rPr>
              <a:t>          </a:t>
            </a:r>
            <a:r>
              <a:rPr lang="fr-FR" sz="1350" dirty="0" smtClean="0">
                <a:solidFill>
                  <a:srgbClr val="002060"/>
                </a:solidFill>
              </a:rPr>
              <a:t>Même si elle s’en inspire, contrairement aux cartes mentales, la méthode</a:t>
            </a:r>
            <a:r>
              <a:rPr lang="fr-FR" sz="1350" dirty="0" smtClean="0"/>
              <a:t> ne cherche pas </a:t>
            </a:r>
            <a:r>
              <a:rPr lang="fr-FR" sz="1350" dirty="0"/>
              <a:t>à voir comment un individu </a:t>
            </a:r>
            <a:r>
              <a:rPr lang="fr-FR" sz="1350" dirty="0" smtClean="0"/>
              <a:t>dessine </a:t>
            </a:r>
            <a:r>
              <a:rPr lang="fr-FR" sz="1350" dirty="0"/>
              <a:t>l’espace </a:t>
            </a:r>
            <a:r>
              <a:rPr lang="fr-FR" sz="1350" dirty="0" smtClean="0"/>
              <a:t>(≠ carte mentale) mais </a:t>
            </a:r>
            <a:r>
              <a:rPr lang="fr-FR" sz="1350" dirty="0"/>
              <a:t>comment il circonscrit un phénomène particulier </a:t>
            </a:r>
            <a:r>
              <a:rPr lang="fr-FR" sz="1350" dirty="0" smtClean="0"/>
              <a:t>(apport de la géographie ) : on lui fournit </a:t>
            </a:r>
            <a:r>
              <a:rPr lang="fr-FR" sz="1350" dirty="0"/>
              <a:t>le fond de </a:t>
            </a:r>
            <a:r>
              <a:rPr lang="fr-FR" sz="1350" dirty="0" smtClean="0"/>
              <a:t>photographie aérienne sur </a:t>
            </a:r>
            <a:r>
              <a:rPr lang="fr-FR" sz="1350" dirty="0"/>
              <a:t>lequel il peut dessiner, mettre des post-it, marcher, s’asseoir etc.</a:t>
            </a:r>
          </a:p>
        </p:txBody>
      </p:sp>
      <p:sp>
        <p:nvSpPr>
          <p:cNvPr id="10" name="Rectangle 9"/>
          <p:cNvSpPr/>
          <p:nvPr/>
        </p:nvSpPr>
        <p:spPr>
          <a:xfrm>
            <a:off x="0" y="5062599"/>
            <a:ext cx="9144000" cy="1338828"/>
          </a:xfrm>
          <a:prstGeom prst="rect">
            <a:avLst/>
          </a:prstGeom>
        </p:spPr>
        <p:style>
          <a:lnRef idx="0">
            <a:scrgbClr r="0" g="0" b="0"/>
          </a:lnRef>
          <a:fillRef idx="1001">
            <a:schemeClr val="lt1"/>
          </a:fillRef>
          <a:effectRef idx="0">
            <a:scrgbClr r="0" g="0" b="0"/>
          </a:effectRef>
          <a:fontRef idx="major"/>
        </p:style>
        <p:txBody>
          <a:bodyPr wrap="square">
            <a:spAutoFit/>
          </a:bodyPr>
          <a:lstStyle/>
          <a:p>
            <a:r>
              <a:rPr lang="fr-FR" sz="1350" dirty="0"/>
              <a:t>             • L’analyse est facilitée car l’espace « réel » est comparé à l’espace interprété par les individus</a:t>
            </a:r>
          </a:p>
          <a:p>
            <a:r>
              <a:rPr lang="fr-FR" sz="1350" dirty="0"/>
              <a:t>             • Le format </a:t>
            </a:r>
            <a:r>
              <a:rPr lang="fr-FR" sz="1350" dirty="0" smtClean="0"/>
              <a:t>du support (24 m2</a:t>
            </a:r>
            <a:r>
              <a:rPr lang="fr-FR" sz="1350" dirty="0"/>
              <a:t>) et sa précision (1/1000</a:t>
            </a:r>
            <a:r>
              <a:rPr lang="fr-FR" sz="1350" baseline="30000" dirty="0"/>
              <a:t>ème</a:t>
            </a:r>
            <a:r>
              <a:rPr lang="fr-FR" sz="1350" dirty="0"/>
              <a:t>) </a:t>
            </a:r>
            <a:r>
              <a:rPr lang="fr-FR" sz="1350" dirty="0" smtClean="0"/>
              <a:t>favorisent </a:t>
            </a:r>
            <a:r>
              <a:rPr lang="fr-FR" sz="1350" dirty="0"/>
              <a:t>des discussions collectives sur des questionnements </a:t>
            </a:r>
          </a:p>
          <a:p>
            <a:r>
              <a:rPr lang="fr-FR" sz="1350" dirty="0"/>
              <a:t>            scientifiques précis</a:t>
            </a:r>
          </a:p>
          <a:p>
            <a:r>
              <a:rPr lang="fr-FR" sz="1350" dirty="0"/>
              <a:t>             • La démarche a permis de recueillir des données fines sur : </a:t>
            </a:r>
            <a:r>
              <a:rPr lang="fr-FR" sz="1350" dirty="0" smtClean="0"/>
              <a:t>la perception des </a:t>
            </a:r>
            <a:r>
              <a:rPr lang="fr-FR" sz="1350" dirty="0"/>
              <a:t>effets des aménagements sur l’érosion des plages; la </a:t>
            </a:r>
            <a:r>
              <a:rPr lang="fr-FR" sz="1350" dirty="0" smtClean="0"/>
              <a:t>disparition </a:t>
            </a:r>
            <a:r>
              <a:rPr lang="fr-FR" sz="1350" dirty="0"/>
              <a:t>de lieux d’eau douce; l’enfoncement des plages; la violence accrue des </a:t>
            </a:r>
            <a:r>
              <a:rPr lang="fr-FR" sz="1350" dirty="0" smtClean="0"/>
              <a:t>tempêtes; l’inquiétude relative au risque de rupture du cordon littoral (tombolo)</a:t>
            </a:r>
            <a:endParaRPr lang="fr-FR" sz="1350" dirty="0"/>
          </a:p>
        </p:txBody>
      </p:sp>
      <p:sp>
        <p:nvSpPr>
          <p:cNvPr id="11" name="Flèche vers la droite 10"/>
          <p:cNvSpPr/>
          <p:nvPr/>
        </p:nvSpPr>
        <p:spPr>
          <a:xfrm>
            <a:off x="0" y="682581"/>
            <a:ext cx="419877" cy="237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4" name="Flèche vers la droite 13"/>
          <p:cNvSpPr/>
          <p:nvPr/>
        </p:nvSpPr>
        <p:spPr>
          <a:xfrm>
            <a:off x="0" y="5178038"/>
            <a:ext cx="419877" cy="237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5" name="Imag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6012" y="1526490"/>
            <a:ext cx="2081033" cy="1527519"/>
          </a:xfrm>
          <a:prstGeom prst="rect">
            <a:avLst/>
          </a:prstGeom>
        </p:spPr>
      </p:pic>
      <p:pic>
        <p:nvPicPr>
          <p:cNvPr id="16" name="Espace réservé du contenu 8" descr="DSC_0141.JPG"/>
          <p:cNvPicPr>
            <a:picLocks noChangeAspect="1"/>
          </p:cNvPicPr>
          <p:nvPr/>
        </p:nvPicPr>
        <p:blipFill>
          <a:blip r:embed="rId8" cstate="print">
            <a:extLst>
              <a:ext uri="{28A0092B-C50C-407E-A947-70E740481C1C}">
                <a14:useLocalDpi xmlns:a14="http://schemas.microsoft.com/office/drawing/2010/main" val="0"/>
              </a:ext>
            </a:extLst>
          </a:blip>
          <a:srcRect l="20133" r="20133"/>
          <a:stretch>
            <a:fillRect/>
          </a:stretch>
        </p:blipFill>
        <p:spPr>
          <a:xfrm>
            <a:off x="3341779" y="2150581"/>
            <a:ext cx="1440160" cy="1257407"/>
          </a:xfrm>
          <a:prstGeom prst="rect">
            <a:avLst/>
          </a:prstGeom>
        </p:spPr>
      </p:pic>
      <p:sp>
        <p:nvSpPr>
          <p:cNvPr id="3" name="Rectangle 2"/>
          <p:cNvSpPr/>
          <p:nvPr/>
        </p:nvSpPr>
        <p:spPr>
          <a:xfrm>
            <a:off x="3021102" y="86252"/>
            <a:ext cx="4288546" cy="369332"/>
          </a:xfrm>
          <a:prstGeom prst="rect">
            <a:avLst/>
          </a:prstGeom>
        </p:spPr>
        <p:txBody>
          <a:bodyPr wrap="none">
            <a:spAutoFit/>
          </a:bodyPr>
          <a:lstStyle/>
          <a:p>
            <a:pPr>
              <a:defRPr/>
            </a:pPr>
            <a:r>
              <a:rPr lang="fr-FR" dirty="0" smtClean="0">
                <a:solidFill>
                  <a:schemeClr val="bg1"/>
                </a:solidFill>
              </a:rPr>
              <a:t>Résultats </a:t>
            </a:r>
            <a:r>
              <a:rPr lang="fr-FR" dirty="0">
                <a:solidFill>
                  <a:schemeClr val="bg1"/>
                </a:solidFill>
              </a:rPr>
              <a:t>: enquête Gulliver. Anne Tricot</a:t>
            </a:r>
          </a:p>
        </p:txBody>
      </p:sp>
    </p:spTree>
    <p:extLst>
      <p:ext uri="{BB962C8B-B14F-4D97-AF65-F5344CB8AC3E}">
        <p14:creationId xmlns:p14="http://schemas.microsoft.com/office/powerpoint/2010/main" val="169819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9456" y="911225"/>
            <a:ext cx="7543800" cy="973137"/>
          </a:xfrm>
        </p:spPr>
        <p:txBody>
          <a:bodyPr/>
          <a:lstStyle/>
          <a:p>
            <a:r>
              <a:rPr lang="fr-FR" dirty="0" smtClean="0"/>
              <a:t>Trois notions </a:t>
            </a:r>
            <a:r>
              <a:rPr lang="fr-FR" dirty="0" smtClean="0"/>
              <a:t>articulées autour de la question du sensible :</a:t>
            </a:r>
            <a:endParaRPr lang="fr-FR" dirty="0"/>
          </a:p>
        </p:txBody>
      </p:sp>
      <p:sp>
        <p:nvSpPr>
          <p:cNvPr id="3" name="Espace réservé du contenu 2"/>
          <p:cNvSpPr>
            <a:spLocks noGrp="1"/>
          </p:cNvSpPr>
          <p:nvPr>
            <p:ph idx="1"/>
          </p:nvPr>
        </p:nvSpPr>
        <p:spPr>
          <a:xfrm>
            <a:off x="211083" y="1879982"/>
            <a:ext cx="7543800" cy="4546600"/>
          </a:xfrm>
        </p:spPr>
        <p:txBody>
          <a:bodyPr/>
          <a:lstStyle/>
          <a:p>
            <a:endParaRPr lang="fr-FR" i="1" dirty="0" smtClean="0"/>
          </a:p>
          <a:p>
            <a:pPr marL="285750" indent="-285750">
              <a:buFont typeface="Wingdings" panose="05000000000000000000" pitchFamily="2" charset="2"/>
              <a:buChar char="Ø"/>
            </a:pPr>
            <a:r>
              <a:rPr lang="fr-FR" b="0" dirty="0" smtClean="0"/>
              <a:t>Le sensible comme ressentir : les émotions</a:t>
            </a:r>
          </a:p>
          <a:p>
            <a:endParaRPr lang="fr-FR" b="0" dirty="0" smtClean="0"/>
          </a:p>
          <a:p>
            <a:pPr marL="285750" indent="-285750">
              <a:buFont typeface="Wingdings" panose="05000000000000000000" pitchFamily="2" charset="2"/>
              <a:buChar char="Ø"/>
            </a:pPr>
            <a:endParaRPr lang="fr-FR" b="0" dirty="0"/>
          </a:p>
          <a:p>
            <a:pPr marL="285750" indent="-285750">
              <a:buFont typeface="Wingdings" panose="05000000000000000000" pitchFamily="2" charset="2"/>
              <a:buChar char="Ø"/>
            </a:pPr>
            <a:r>
              <a:rPr lang="fr-FR" b="0" dirty="0" smtClean="0"/>
              <a:t>Le sensible comme sensoriel : les sens (la vue, l’odorat, l’ouïe, le toucher)</a:t>
            </a:r>
          </a:p>
          <a:p>
            <a:endParaRPr lang="fr-FR" b="0" dirty="0" smtClean="0"/>
          </a:p>
          <a:p>
            <a:endParaRPr lang="fr-FR" b="0" dirty="0" smtClean="0"/>
          </a:p>
          <a:p>
            <a:r>
              <a:rPr lang="fr-FR" b="0" dirty="0" smtClean="0"/>
              <a:t>	Les </a:t>
            </a:r>
            <a:r>
              <a:rPr lang="fr-FR" b="0" dirty="0"/>
              <a:t>expériences sensorielles accompagnent les émotions, les provoquent, </a:t>
            </a:r>
            <a:r>
              <a:rPr lang="fr-FR" b="0" dirty="0" smtClean="0"/>
              <a:t>	les </a:t>
            </a:r>
            <a:r>
              <a:rPr lang="fr-FR" b="0" dirty="0"/>
              <a:t>accentuent ou les diminuent : il n’y pas de coupure nette entre ressentir </a:t>
            </a:r>
            <a:r>
              <a:rPr lang="fr-FR" b="0" dirty="0" smtClean="0"/>
              <a:t>	et </a:t>
            </a:r>
            <a:r>
              <a:rPr lang="fr-FR" b="0" dirty="0"/>
              <a:t>sentir</a:t>
            </a:r>
          </a:p>
          <a:p>
            <a:pPr marL="285750" indent="-285750">
              <a:buFont typeface="Wingdings" panose="05000000000000000000" pitchFamily="2" charset="2"/>
              <a:buChar char="Ø"/>
            </a:pPr>
            <a:endParaRPr lang="fr-FR" b="0" dirty="0" smtClean="0"/>
          </a:p>
          <a:p>
            <a:endParaRPr lang="fr-FR" b="0" dirty="0" smtClean="0"/>
          </a:p>
          <a:p>
            <a:endParaRPr lang="fr-FR" b="0" dirty="0"/>
          </a:p>
          <a:p>
            <a:pPr marL="285750" indent="-285750">
              <a:buFont typeface="Wingdings" panose="05000000000000000000" pitchFamily="2" charset="2"/>
              <a:buChar char="Ø"/>
            </a:pPr>
            <a:r>
              <a:rPr lang="fr-FR" b="0" dirty="0" smtClean="0"/>
              <a:t>Le </a:t>
            </a:r>
            <a:r>
              <a:rPr lang="fr-FR" b="0" dirty="0"/>
              <a:t>sensible comme vulnérable : dans l’analyse des risques</a:t>
            </a:r>
          </a:p>
          <a:p>
            <a:endParaRPr lang="fr-FR" dirty="0" smtClean="0"/>
          </a:p>
          <a:p>
            <a:pPr marL="285750" indent="-285750">
              <a:buFont typeface="Wingdings" panose="05000000000000000000" pitchFamily="2" charset="2"/>
              <a:buChar char="Ø"/>
            </a:pPr>
            <a:endParaRPr lang="fr-FR" dirty="0" smtClean="0"/>
          </a:p>
          <a:p>
            <a:endParaRPr lang="fr-FR" dirty="0" smtClean="0"/>
          </a:p>
          <a:p>
            <a:endParaRPr lang="fr-FR" dirty="0"/>
          </a:p>
          <a:p>
            <a:endParaRPr lang="fr-FR" dirty="0" smtClean="0"/>
          </a:p>
          <a:p>
            <a:endParaRPr lang="fr-FR" dirty="0"/>
          </a:p>
          <a:p>
            <a:endParaRPr lang="fr-FR" dirty="0"/>
          </a:p>
          <a:p>
            <a:endParaRPr lang="fr-FR" dirty="0" smtClean="0"/>
          </a:p>
        </p:txBody>
      </p:sp>
      <p:sp>
        <p:nvSpPr>
          <p:cNvPr id="4" name="Espace réservé de la date 3"/>
          <p:cNvSpPr>
            <a:spLocks noGrp="1"/>
          </p:cNvSpPr>
          <p:nvPr>
            <p:ph type="dt" sz="half" idx="10"/>
          </p:nvPr>
        </p:nvSpPr>
        <p:spPr/>
        <p:txBody>
          <a:bodyPr/>
          <a:lstStyle/>
          <a:p>
            <a:pPr>
              <a:defRPr/>
            </a:pPr>
            <a:fld id="{664C5FFF-ACCA-4A4A-BF15-5FFA6A6DEA27}" type="datetime1">
              <a:rPr lang="fr-FR" smtClean="0"/>
              <a:pPr>
                <a:defRPr/>
              </a:pPr>
              <a:t>07/04/2017</a:t>
            </a:fld>
            <a:endParaRPr lang="fr-FR"/>
          </a:p>
        </p:txBody>
      </p:sp>
      <p:sp>
        <p:nvSpPr>
          <p:cNvPr id="5" name="Espace réservé du pied de page 4"/>
          <p:cNvSpPr>
            <a:spLocks noGrp="1"/>
          </p:cNvSpPr>
          <p:nvPr>
            <p:ph type="ftr" sz="quarter" idx="11"/>
          </p:nvPr>
        </p:nvSpPr>
        <p:spPr/>
        <p:txBody>
          <a:bodyPr/>
          <a:lstStyle/>
          <a:p>
            <a:pPr>
              <a:defRPr/>
            </a:pPr>
            <a:r>
              <a:rPr lang="fr-FR" smtClean="0"/>
              <a:t>Titre de la Présentation &gt; Titre de la partie</a:t>
            </a:r>
            <a:endParaRPr lang="fr-FR"/>
          </a:p>
        </p:txBody>
      </p:sp>
      <p:sp>
        <p:nvSpPr>
          <p:cNvPr id="6" name="Espace réservé du numéro de diapositive 5"/>
          <p:cNvSpPr>
            <a:spLocks noGrp="1"/>
          </p:cNvSpPr>
          <p:nvPr>
            <p:ph type="sldNum" sz="quarter" idx="12"/>
          </p:nvPr>
        </p:nvSpPr>
        <p:spPr/>
        <p:txBody>
          <a:bodyPr/>
          <a:lstStyle/>
          <a:p>
            <a:pPr>
              <a:defRPr/>
            </a:pPr>
            <a:fld id="{F6917625-6D0A-47C5-9D6D-E1C3276F0A36}" type="slidenum">
              <a:rPr lang="fr-FR" smtClean="0"/>
              <a:pPr>
                <a:defRPr/>
              </a:pPr>
              <a:t>2</a:t>
            </a:fld>
            <a:endParaRPr lang="fr-FR"/>
          </a:p>
        </p:txBody>
      </p:sp>
      <p:sp>
        <p:nvSpPr>
          <p:cNvPr id="7" name="Rectangle 6"/>
          <p:cNvSpPr/>
          <p:nvPr/>
        </p:nvSpPr>
        <p:spPr>
          <a:xfrm>
            <a:off x="540570" y="3561143"/>
            <a:ext cx="7754883" cy="95644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83528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0559" y="715661"/>
            <a:ext cx="7543800" cy="1172011"/>
          </a:xfrm>
        </p:spPr>
        <p:txBody>
          <a:bodyPr/>
          <a:lstStyle/>
          <a:p>
            <a:r>
              <a:rPr lang="fr-FR" sz="2400" dirty="0" smtClean="0"/>
              <a:t>La question du sensible dans l’analyse de la perception des risques (la « mesure » peut elle être aussi qualitative ?)</a:t>
            </a:r>
            <a:endParaRPr lang="fr-FR" sz="2400" dirty="0"/>
          </a:p>
        </p:txBody>
      </p:sp>
      <p:sp>
        <p:nvSpPr>
          <p:cNvPr id="3" name="Espace réservé du contenu 2"/>
          <p:cNvSpPr>
            <a:spLocks noGrp="1"/>
          </p:cNvSpPr>
          <p:nvPr>
            <p:ph idx="1"/>
          </p:nvPr>
        </p:nvSpPr>
        <p:spPr>
          <a:xfrm>
            <a:off x="253123" y="1887672"/>
            <a:ext cx="8386380" cy="4546600"/>
          </a:xfrm>
        </p:spPr>
        <p:txBody>
          <a:bodyPr/>
          <a:lstStyle/>
          <a:p>
            <a:endParaRPr lang="fr-FR" dirty="0"/>
          </a:p>
          <a:p>
            <a:pPr marL="285750" indent="-285750">
              <a:buFont typeface="Wingdings" panose="05000000000000000000" pitchFamily="2" charset="2"/>
              <a:buChar char="Ø"/>
            </a:pPr>
            <a:r>
              <a:rPr lang="fr-FR" b="0" dirty="0" smtClean="0"/>
              <a:t>Réintroduire la question des émotions dans l’analyse de la perception des risques (</a:t>
            </a:r>
            <a:r>
              <a:rPr lang="fr-FR" b="0" dirty="0" err="1" smtClean="0"/>
              <a:t>Slovic</a:t>
            </a:r>
            <a:r>
              <a:rPr lang="fr-FR" b="0" dirty="0" smtClean="0"/>
              <a:t>, 1980) c’est aussi se poser la question du sensible : quel est son statut ?</a:t>
            </a:r>
          </a:p>
          <a:p>
            <a:pPr marL="285750" indent="-285750">
              <a:buFont typeface="Wingdings" panose="05000000000000000000" pitchFamily="2" charset="2"/>
              <a:buChar char="Ø"/>
            </a:pPr>
            <a:r>
              <a:rPr lang="fr-FR" b="0" dirty="0" smtClean="0"/>
              <a:t>En géographie, </a:t>
            </a:r>
            <a:r>
              <a:rPr lang="fr-FR" dirty="0" smtClean="0"/>
              <a:t>la question des émotions est restée longtemps à la marge de la réflexion </a:t>
            </a:r>
            <a:r>
              <a:rPr lang="fr-FR" b="0" dirty="0" smtClean="0"/>
              <a:t>elles n’en participent pas moins à notre manière de nous rapporter à l’espace, de nous y identifier, de l’habiter, s’y déplacer, de le pratiquer ou encore d’agir sur lui (</a:t>
            </a:r>
            <a:r>
              <a:rPr lang="fr-FR" b="0" dirty="0" err="1" smtClean="0"/>
              <a:t>Guinard</a:t>
            </a:r>
            <a:r>
              <a:rPr lang="fr-FR" b="0" dirty="0" smtClean="0"/>
              <a:t>, </a:t>
            </a:r>
            <a:r>
              <a:rPr lang="fr-FR" b="0" dirty="0" err="1" smtClean="0"/>
              <a:t>Tratnjek</a:t>
            </a:r>
            <a:r>
              <a:rPr lang="fr-FR" b="0" dirty="0" smtClean="0"/>
              <a:t>, 2016)</a:t>
            </a:r>
          </a:p>
          <a:p>
            <a:pPr marL="285750" indent="-285750">
              <a:buFont typeface="Wingdings" panose="05000000000000000000" pitchFamily="2" charset="2"/>
              <a:buChar char="Ø"/>
            </a:pPr>
            <a:r>
              <a:rPr lang="fr-FR" b="0" dirty="0" smtClean="0"/>
              <a:t>Dans l’analyse des risques, trop souvent </a:t>
            </a:r>
            <a:r>
              <a:rPr lang="fr-FR" dirty="0" smtClean="0"/>
              <a:t>la dimension sensible est rabattue sur la vulnérabilité entendue comme fragilité</a:t>
            </a:r>
            <a:r>
              <a:rPr lang="fr-FR" b="0" dirty="0" smtClean="0"/>
              <a:t> (on est « sensible à » au sens on est « exposé à ») oui mais il faut aller peut-être un peu au-delà</a:t>
            </a:r>
          </a:p>
          <a:p>
            <a:pPr marL="285750" indent="-285750">
              <a:buFont typeface="Wingdings" panose="05000000000000000000" pitchFamily="2" charset="2"/>
              <a:buChar char="Ø"/>
            </a:pPr>
            <a:r>
              <a:rPr lang="fr-FR" b="0" dirty="0" smtClean="0"/>
              <a:t>« Etre sensible à » revêt aussi d’autres significations : on peut être sensible aux changements de son environnement ou son milieu dans la perspective anthropologique d’Ingold (Ingold, T., 2013</a:t>
            </a:r>
            <a:r>
              <a:rPr lang="fr-FR" b="0" smtClean="0"/>
              <a:t>), </a:t>
            </a:r>
            <a:r>
              <a:rPr lang="fr-FR" b="0" smtClean="0"/>
              <a:t>une perception au sens «</a:t>
            </a:r>
            <a:r>
              <a:rPr lang="fr-FR" b="0" dirty="0" smtClean="0"/>
              <a:t> </a:t>
            </a:r>
            <a:r>
              <a:rPr lang="fr-FR" dirty="0" smtClean="0"/>
              <a:t>d’attention </a:t>
            </a:r>
            <a:r>
              <a:rPr lang="fr-FR" b="0" dirty="0" smtClean="0"/>
              <a:t>aux changements d’un environnement » ou d’un milieu, ou d’un paysage</a:t>
            </a:r>
          </a:p>
          <a:p>
            <a:pPr marL="285750" indent="-285750">
              <a:buFont typeface="Wingdings" panose="05000000000000000000" pitchFamily="2" charset="2"/>
              <a:buChar char="Ø"/>
            </a:pPr>
            <a:r>
              <a:rPr lang="fr-FR" b="0" dirty="0" smtClean="0"/>
              <a:t>« Etre sensible à » cela renvoie aussi à </a:t>
            </a:r>
            <a:r>
              <a:rPr lang="fr-FR" dirty="0" smtClean="0"/>
              <a:t>la question de l’attachement </a:t>
            </a:r>
            <a:r>
              <a:rPr lang="fr-FR" dirty="0" smtClean="0"/>
              <a:t>(« place </a:t>
            </a:r>
            <a:r>
              <a:rPr lang="fr-FR" dirty="0" err="1" smtClean="0"/>
              <a:t>attachment</a:t>
            </a:r>
            <a:r>
              <a:rPr lang="fr-FR" dirty="0" smtClean="0"/>
              <a:t> ») </a:t>
            </a:r>
            <a:r>
              <a:rPr lang="fr-FR" b="0" dirty="0" smtClean="0"/>
              <a:t>des personnes, habitants, gestionnaires, acteurs, aux lieux, environnements, paysages etc. perspective qu’on va trouver par exemple en géographie humaine (Yi Fu Tuan, 1974) qui se rapproche de la psychologie de l’environnement, l’attachement joue un rôle dans la perception</a:t>
            </a:r>
          </a:p>
          <a:p>
            <a:endParaRPr lang="fr-FR" dirty="0" smtClean="0"/>
          </a:p>
          <a:p>
            <a:endParaRPr lang="fr-FR" dirty="0"/>
          </a:p>
          <a:p>
            <a:endParaRPr lang="fr-FR" dirty="0" smtClean="0"/>
          </a:p>
        </p:txBody>
      </p:sp>
      <p:sp>
        <p:nvSpPr>
          <p:cNvPr id="4" name="Espace réservé de la date 3"/>
          <p:cNvSpPr>
            <a:spLocks noGrp="1"/>
          </p:cNvSpPr>
          <p:nvPr>
            <p:ph type="dt" sz="half" idx="10"/>
          </p:nvPr>
        </p:nvSpPr>
        <p:spPr/>
        <p:txBody>
          <a:bodyPr/>
          <a:lstStyle/>
          <a:p>
            <a:pPr>
              <a:defRPr/>
            </a:pPr>
            <a:fld id="{664C5FFF-ACCA-4A4A-BF15-5FFA6A6DEA27}" type="datetime1">
              <a:rPr lang="fr-FR" smtClean="0"/>
              <a:pPr>
                <a:defRPr/>
              </a:pPr>
              <a:t>07/04/2017</a:t>
            </a:fld>
            <a:endParaRPr lang="fr-FR"/>
          </a:p>
        </p:txBody>
      </p:sp>
      <p:sp>
        <p:nvSpPr>
          <p:cNvPr id="5" name="Espace réservé du pied de page 4"/>
          <p:cNvSpPr>
            <a:spLocks noGrp="1"/>
          </p:cNvSpPr>
          <p:nvPr>
            <p:ph type="ftr" sz="quarter" idx="11"/>
          </p:nvPr>
        </p:nvSpPr>
        <p:spPr>
          <a:xfrm>
            <a:off x="3314699" y="0"/>
            <a:ext cx="4087813" cy="565150"/>
          </a:xfrm>
        </p:spPr>
        <p:txBody>
          <a:bodyPr/>
          <a:lstStyle/>
          <a:p>
            <a:pPr>
              <a:defRPr/>
            </a:pPr>
            <a:r>
              <a:rPr lang="fr-FR" dirty="0" smtClean="0"/>
              <a:t>Réflexions sur le sensible : Anne Tricot</a:t>
            </a:r>
            <a:endParaRPr lang="fr-FR" dirty="0"/>
          </a:p>
        </p:txBody>
      </p:sp>
      <p:sp>
        <p:nvSpPr>
          <p:cNvPr id="6" name="Espace réservé du numéro de diapositive 5"/>
          <p:cNvSpPr>
            <a:spLocks noGrp="1"/>
          </p:cNvSpPr>
          <p:nvPr>
            <p:ph type="sldNum" sz="quarter" idx="12"/>
          </p:nvPr>
        </p:nvSpPr>
        <p:spPr/>
        <p:txBody>
          <a:bodyPr/>
          <a:lstStyle/>
          <a:p>
            <a:pPr>
              <a:defRPr/>
            </a:pPr>
            <a:fld id="{F6917625-6D0A-47C5-9D6D-E1C3276F0A36}" type="slidenum">
              <a:rPr lang="fr-FR" smtClean="0"/>
              <a:pPr>
                <a:defRPr/>
              </a:pPr>
              <a:t>3</a:t>
            </a:fld>
            <a:endParaRPr lang="fr-FR"/>
          </a:p>
        </p:txBody>
      </p:sp>
    </p:spTree>
    <p:extLst>
      <p:ext uri="{BB962C8B-B14F-4D97-AF65-F5344CB8AC3E}">
        <p14:creationId xmlns:p14="http://schemas.microsoft.com/office/powerpoint/2010/main" val="4194100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9763" y="792601"/>
            <a:ext cx="7898305" cy="1188599"/>
          </a:xfrm>
        </p:spPr>
        <p:txBody>
          <a:bodyPr/>
          <a:lstStyle/>
          <a:p>
            <a:r>
              <a:rPr lang="fr-FR" dirty="0" smtClean="0"/>
              <a:t>Utiliser les ressorts du sensible dans l’analyse des risques et de leur perception</a:t>
            </a:r>
            <a:endParaRPr lang="fr-FR" dirty="0"/>
          </a:p>
        </p:txBody>
      </p:sp>
      <p:sp>
        <p:nvSpPr>
          <p:cNvPr id="3" name="Espace réservé du contenu 2"/>
          <p:cNvSpPr>
            <a:spLocks noGrp="1"/>
          </p:cNvSpPr>
          <p:nvPr>
            <p:ph idx="1"/>
          </p:nvPr>
        </p:nvSpPr>
        <p:spPr/>
        <p:txBody>
          <a:bodyPr/>
          <a:lstStyle/>
          <a:p>
            <a:endParaRPr lang="fr-FR" b="0" dirty="0" smtClean="0"/>
          </a:p>
          <a:p>
            <a:pPr marL="285750" indent="-285750">
              <a:buFont typeface="Wingdings" panose="05000000000000000000" pitchFamily="2" charset="2"/>
              <a:buChar char="Ø"/>
            </a:pPr>
            <a:r>
              <a:rPr lang="fr-FR" b="0" dirty="0" smtClean="0"/>
              <a:t>Se poser la question de la sensibilité au sens de </a:t>
            </a:r>
            <a:r>
              <a:rPr lang="fr-FR" dirty="0" smtClean="0"/>
              <a:t>« l’attention à »</a:t>
            </a:r>
            <a:r>
              <a:rPr lang="fr-FR" b="0" dirty="0" smtClean="0"/>
              <a:t> ou </a:t>
            </a:r>
            <a:r>
              <a:rPr lang="fr-FR" dirty="0" smtClean="0"/>
              <a:t>« de l’attachement à … »</a:t>
            </a:r>
            <a:r>
              <a:rPr lang="fr-FR" b="0" dirty="0" smtClean="0"/>
              <a:t> c’est intéressant pour comprendre la perception de phénomènes qu’on aura du mal à directement assigner dans la question du risque (on ne perçoit pas forcément un risque mais un </a:t>
            </a:r>
            <a:r>
              <a:rPr lang="fr-FR" dirty="0" smtClean="0"/>
              <a:t>potentiel</a:t>
            </a:r>
            <a:r>
              <a:rPr lang="fr-FR" b="0" dirty="0" smtClean="0"/>
              <a:t> </a:t>
            </a:r>
            <a:r>
              <a:rPr lang="fr-FR" b="0" dirty="0" smtClean="0"/>
              <a:t>de situation, des changements dans l’environnement interprétés ou non comme une menace)</a:t>
            </a:r>
            <a:endParaRPr lang="fr-FR" b="0" dirty="0" smtClean="0"/>
          </a:p>
          <a:p>
            <a:pPr marL="285750" indent="-285750">
              <a:buFont typeface="Wingdings" panose="05000000000000000000" pitchFamily="2" charset="2"/>
              <a:buChar char="Ø"/>
            </a:pPr>
            <a:endParaRPr lang="fr-FR" b="0" dirty="0" smtClean="0"/>
          </a:p>
          <a:p>
            <a:pPr marL="285750" indent="-285750">
              <a:buFont typeface="Wingdings" panose="05000000000000000000" pitchFamily="2" charset="2"/>
              <a:buChar char="Ø"/>
            </a:pPr>
            <a:r>
              <a:rPr lang="fr-FR" b="0" dirty="0" smtClean="0"/>
              <a:t>Analyser l’attention des personnes aux changements de leur environnement cela peut être intéressant aussi pour saisir les dimensions de vigilance ou d’attention de celles-ci à des </a:t>
            </a:r>
            <a:r>
              <a:rPr lang="fr-FR" dirty="0" smtClean="0"/>
              <a:t>phénomènes « à bas bruit » et/ou susceptibles de s’exprimer sur du temps long (exemple : l’érosion du littoral associée à la submersion des côtes</a:t>
            </a:r>
            <a:r>
              <a:rPr lang="fr-FR" b="0" dirty="0" smtClean="0"/>
              <a:t>). </a:t>
            </a:r>
          </a:p>
          <a:p>
            <a:pPr marL="285750" indent="-285750">
              <a:buFont typeface="Wingdings" panose="05000000000000000000" pitchFamily="2" charset="2"/>
              <a:buChar char="Ø"/>
            </a:pPr>
            <a:endParaRPr lang="fr-FR" b="0" dirty="0"/>
          </a:p>
          <a:p>
            <a:pPr marL="285750" indent="-285750">
              <a:buFont typeface="Wingdings" panose="05000000000000000000" pitchFamily="2" charset="2"/>
              <a:buChar char="Ø"/>
            </a:pPr>
            <a:r>
              <a:rPr lang="fr-FR" dirty="0" smtClean="0"/>
              <a:t>Parce que l’érosion est un processus difficilement perceptible</a:t>
            </a:r>
            <a:r>
              <a:rPr lang="fr-FR" b="0" dirty="0" smtClean="0"/>
              <a:t>, « elle n’a de manifestation concrète pour l’œil que lors d’une actualisation brutale » (à la suite d’une tempête, de l’effondrement d’un terrain, d’un bout de falaise etc.). Elle nécessite la mise au point de méthodes adaptées à ce terrain d’où la proposition de la « d’enquête Gulliver » : dispositif d’observation des phénomènes et de recueil des récits.</a:t>
            </a:r>
          </a:p>
          <a:p>
            <a:pPr marL="285750" indent="-285750">
              <a:buFont typeface="Wingdings" panose="05000000000000000000" pitchFamily="2" charset="2"/>
              <a:buChar char="Ø"/>
            </a:pPr>
            <a:endParaRPr lang="fr-FR" b="0" dirty="0"/>
          </a:p>
        </p:txBody>
      </p:sp>
      <p:sp>
        <p:nvSpPr>
          <p:cNvPr id="4" name="Espace réservé de la date 3"/>
          <p:cNvSpPr>
            <a:spLocks noGrp="1"/>
          </p:cNvSpPr>
          <p:nvPr>
            <p:ph type="dt" sz="half" idx="10"/>
          </p:nvPr>
        </p:nvSpPr>
        <p:spPr/>
        <p:txBody>
          <a:bodyPr/>
          <a:lstStyle/>
          <a:p>
            <a:pPr>
              <a:defRPr/>
            </a:pPr>
            <a:fld id="{664C5FFF-ACCA-4A4A-BF15-5FFA6A6DEA27}" type="datetime1">
              <a:rPr lang="fr-FR" smtClean="0"/>
              <a:pPr>
                <a:defRPr/>
              </a:pPr>
              <a:t>07/04/2017</a:t>
            </a:fld>
            <a:endParaRPr lang="fr-FR" dirty="0"/>
          </a:p>
        </p:txBody>
      </p:sp>
      <p:sp>
        <p:nvSpPr>
          <p:cNvPr id="6" name="Espace réservé du numéro de diapositive 5"/>
          <p:cNvSpPr>
            <a:spLocks noGrp="1"/>
          </p:cNvSpPr>
          <p:nvPr>
            <p:ph type="sldNum" sz="quarter" idx="12"/>
          </p:nvPr>
        </p:nvSpPr>
        <p:spPr/>
        <p:txBody>
          <a:bodyPr/>
          <a:lstStyle/>
          <a:p>
            <a:pPr>
              <a:defRPr/>
            </a:pPr>
            <a:fld id="{F6917625-6D0A-47C5-9D6D-E1C3276F0A36}" type="slidenum">
              <a:rPr lang="fr-FR" smtClean="0"/>
              <a:pPr>
                <a:defRPr/>
              </a:pPr>
              <a:t>4</a:t>
            </a:fld>
            <a:endParaRPr lang="fr-FR"/>
          </a:p>
        </p:txBody>
      </p:sp>
      <p:sp>
        <p:nvSpPr>
          <p:cNvPr id="7" name="Espace réservé du pied de page 4"/>
          <p:cNvSpPr txBox="1">
            <a:spLocks/>
          </p:cNvSpPr>
          <p:nvPr/>
        </p:nvSpPr>
        <p:spPr>
          <a:xfrm>
            <a:off x="3292475" y="30541"/>
            <a:ext cx="4087813" cy="565150"/>
          </a:xfrm>
          <a:prstGeom prst="rect">
            <a:avLst/>
          </a:prstGeom>
        </p:spPr>
        <p:txBody>
          <a:bodyPr vert="horz" lIns="91440" tIns="45720" rIns="91440" bIns="45720" rtlCol="0" anchor="ctr"/>
          <a:lstStyle>
            <a:defPPr>
              <a:defRPr lang="fr-FR"/>
            </a:defPPr>
            <a:lvl1pPr algn="l" defTabSz="457200" rtl="0" fontAlgn="auto">
              <a:spcBef>
                <a:spcPts val="0"/>
              </a:spcBef>
              <a:spcAft>
                <a:spcPts val="0"/>
              </a:spcAft>
              <a:defRPr sz="1000" b="1" kern="1200">
                <a:solidFill>
                  <a:srgbClr val="FFFFFF"/>
                </a:solidFill>
                <a:latin typeface="Verdana"/>
                <a:ea typeface="+mn-ea"/>
                <a:cs typeface="Verdana"/>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fr-FR" dirty="0" smtClean="0"/>
              <a:t>Réflexions sur le sensible : Anne Tricot</a:t>
            </a:r>
            <a:endParaRPr lang="fr-FR" dirty="0"/>
          </a:p>
        </p:txBody>
      </p:sp>
    </p:spTree>
    <p:extLst>
      <p:ext uri="{BB962C8B-B14F-4D97-AF65-F5344CB8AC3E}">
        <p14:creationId xmlns:p14="http://schemas.microsoft.com/office/powerpoint/2010/main" val="3823835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dimension sensible de l’érosion : risque ou paysage ?</a:t>
            </a:r>
            <a:endParaRPr lang="fr-FR" dirty="0"/>
          </a:p>
        </p:txBody>
      </p:sp>
      <p:sp>
        <p:nvSpPr>
          <p:cNvPr id="3" name="Espace réservé du contenu 2"/>
          <p:cNvSpPr>
            <a:spLocks noGrp="1"/>
          </p:cNvSpPr>
          <p:nvPr>
            <p:ph idx="1"/>
          </p:nvPr>
        </p:nvSpPr>
        <p:spPr/>
        <p:txBody>
          <a:bodyPr/>
          <a:lstStyle/>
          <a:p>
            <a:pPr marL="285750" indent="-285750">
              <a:buFont typeface="Wingdings" panose="05000000000000000000" pitchFamily="2" charset="2"/>
              <a:buChar char="Ø"/>
            </a:pPr>
            <a:endParaRPr lang="fr-FR" b="0" dirty="0" smtClean="0"/>
          </a:p>
          <a:p>
            <a:pPr marL="285750" indent="-285750">
              <a:buFont typeface="Wingdings" panose="05000000000000000000" pitchFamily="2" charset="2"/>
              <a:buChar char="Ø"/>
            </a:pPr>
            <a:r>
              <a:rPr lang="fr-FR" b="0" dirty="0" smtClean="0"/>
              <a:t>Appliquée </a:t>
            </a:r>
            <a:r>
              <a:rPr lang="fr-FR" b="0" dirty="0"/>
              <a:t>à l’analyse de la perception de risques </a:t>
            </a:r>
            <a:r>
              <a:rPr lang="fr-FR" b="0" dirty="0" smtClean="0"/>
              <a:t>(ici d’érosion entraînant </a:t>
            </a:r>
            <a:r>
              <a:rPr lang="fr-FR" b="0" dirty="0"/>
              <a:t>submersions, recul des côtes ou </a:t>
            </a:r>
            <a:r>
              <a:rPr lang="fr-FR" b="0" dirty="0" smtClean="0"/>
              <a:t>enfoncement ) </a:t>
            </a:r>
            <a:r>
              <a:rPr lang="fr-FR" b="0" dirty="0"/>
              <a:t>: l’érosion a la particularité d’être un phénomène géologique lent mais qui se perçoit à l’échelle d’une vie humaine (dans une fourchette de 30 à 80 cm par an) par exemple une personne de 50 ans peut constater un recul de la plage de l’ordre de 25 mètres à l’échelle de sa propre </a:t>
            </a:r>
            <a:r>
              <a:rPr lang="fr-FR" b="0" dirty="0" smtClean="0"/>
              <a:t>existence. </a:t>
            </a:r>
            <a:r>
              <a:rPr lang="fr-FR" dirty="0" smtClean="0"/>
              <a:t>Cela offre une perspective interdisciplinaire intéressante (géographie, psychologie, anthropologie, géomorphologie, histoire).</a:t>
            </a:r>
            <a:endParaRPr lang="fr-FR" dirty="0"/>
          </a:p>
          <a:p>
            <a:pPr marL="285750" indent="-285750">
              <a:buFont typeface="Wingdings" panose="05000000000000000000" pitchFamily="2" charset="2"/>
              <a:buChar char="Ø"/>
            </a:pPr>
            <a:endParaRPr lang="fr-FR" b="0" dirty="0"/>
          </a:p>
          <a:p>
            <a:pPr marL="285750" indent="-285750">
              <a:buFont typeface="Wingdings" panose="05000000000000000000" pitchFamily="2" charset="2"/>
              <a:buChar char="Ø"/>
            </a:pPr>
            <a:r>
              <a:rPr lang="fr-FR" b="0" dirty="0"/>
              <a:t>Les phénomènes d’érosion ne constituent pas forcément des </a:t>
            </a:r>
            <a:r>
              <a:rPr lang="fr-FR" b="0" dirty="0" smtClean="0"/>
              <a:t>« phénomènes risques », </a:t>
            </a:r>
            <a:r>
              <a:rPr lang="fr-FR" b="0" dirty="0"/>
              <a:t>ils façonnent aussi les paysages </a:t>
            </a:r>
            <a:r>
              <a:rPr lang="fr-FR" dirty="0" smtClean="0"/>
              <a:t>(où l’on retrouve des questions d’attachement</a:t>
            </a:r>
            <a:r>
              <a:rPr lang="fr-FR" dirty="0"/>
              <a:t>, </a:t>
            </a:r>
            <a:r>
              <a:rPr lang="fr-FR" dirty="0" smtClean="0"/>
              <a:t>de sensibilité </a:t>
            </a:r>
            <a:r>
              <a:rPr lang="fr-FR" dirty="0" smtClean="0"/>
              <a:t>spatiale liés </a:t>
            </a:r>
            <a:r>
              <a:rPr lang="fr-FR" dirty="0" smtClean="0"/>
              <a:t>à la transformation des paysages en question)</a:t>
            </a:r>
          </a:p>
          <a:p>
            <a:pPr marL="285750" indent="-285750">
              <a:buFont typeface="Wingdings" panose="05000000000000000000" pitchFamily="2" charset="2"/>
              <a:buChar char="Ø"/>
            </a:pPr>
            <a:endParaRPr lang="fr-FR" b="0" dirty="0"/>
          </a:p>
          <a:p>
            <a:pPr marL="285750" indent="-285750">
              <a:buFont typeface="Wingdings" panose="05000000000000000000" pitchFamily="2" charset="2"/>
              <a:buChar char="Ø"/>
            </a:pPr>
            <a:r>
              <a:rPr lang="fr-FR" b="0" dirty="0" smtClean="0"/>
              <a:t>Ils sont dus à la fois à des phénomènes naturels </a:t>
            </a:r>
            <a:r>
              <a:rPr lang="fr-FR" dirty="0" smtClean="0"/>
              <a:t>(action </a:t>
            </a:r>
            <a:r>
              <a:rPr lang="fr-FR" dirty="0" smtClean="0"/>
              <a:t>des courants, des marées et des vents)</a:t>
            </a:r>
            <a:r>
              <a:rPr lang="fr-FR" b="0" dirty="0" smtClean="0"/>
              <a:t> et anthropiques </a:t>
            </a:r>
            <a:r>
              <a:rPr lang="fr-FR" dirty="0" smtClean="0"/>
              <a:t>(effets de l’artificialisation et des aménagements de protection côtière = perturbation du transit sédimentaire et accélération des phénomènes d’érosion)</a:t>
            </a:r>
            <a:endParaRPr lang="fr-FR" dirty="0"/>
          </a:p>
        </p:txBody>
      </p:sp>
      <p:sp>
        <p:nvSpPr>
          <p:cNvPr id="4" name="Espace réservé de la date 3"/>
          <p:cNvSpPr>
            <a:spLocks noGrp="1"/>
          </p:cNvSpPr>
          <p:nvPr>
            <p:ph type="dt" sz="half" idx="10"/>
          </p:nvPr>
        </p:nvSpPr>
        <p:spPr/>
        <p:txBody>
          <a:bodyPr/>
          <a:lstStyle/>
          <a:p>
            <a:pPr>
              <a:defRPr/>
            </a:pPr>
            <a:fld id="{664C5FFF-ACCA-4A4A-BF15-5FFA6A6DEA27}" type="datetime1">
              <a:rPr lang="fr-FR" smtClean="0"/>
              <a:pPr>
                <a:defRPr/>
              </a:pPr>
              <a:t>07/04/2017</a:t>
            </a:fld>
            <a:endParaRPr lang="fr-FR"/>
          </a:p>
        </p:txBody>
      </p:sp>
      <p:sp>
        <p:nvSpPr>
          <p:cNvPr id="6" name="Espace réservé du numéro de diapositive 5"/>
          <p:cNvSpPr>
            <a:spLocks noGrp="1"/>
          </p:cNvSpPr>
          <p:nvPr>
            <p:ph type="sldNum" sz="quarter" idx="12"/>
          </p:nvPr>
        </p:nvSpPr>
        <p:spPr/>
        <p:txBody>
          <a:bodyPr/>
          <a:lstStyle/>
          <a:p>
            <a:pPr>
              <a:defRPr/>
            </a:pPr>
            <a:fld id="{F6917625-6D0A-47C5-9D6D-E1C3276F0A36}" type="slidenum">
              <a:rPr lang="fr-FR" smtClean="0"/>
              <a:pPr>
                <a:defRPr/>
              </a:pPr>
              <a:t>5</a:t>
            </a:fld>
            <a:endParaRPr lang="fr-FR"/>
          </a:p>
        </p:txBody>
      </p:sp>
      <p:sp>
        <p:nvSpPr>
          <p:cNvPr id="7" name="Espace réservé du pied de page 4"/>
          <p:cNvSpPr txBox="1">
            <a:spLocks/>
          </p:cNvSpPr>
          <p:nvPr/>
        </p:nvSpPr>
        <p:spPr>
          <a:xfrm>
            <a:off x="3292475" y="30541"/>
            <a:ext cx="4087813" cy="565150"/>
          </a:xfrm>
          <a:prstGeom prst="rect">
            <a:avLst/>
          </a:prstGeom>
        </p:spPr>
        <p:txBody>
          <a:bodyPr vert="horz" lIns="91440" tIns="45720" rIns="91440" bIns="45720" rtlCol="0" anchor="ctr"/>
          <a:lstStyle>
            <a:defPPr>
              <a:defRPr lang="fr-FR"/>
            </a:defPPr>
            <a:lvl1pPr algn="l" defTabSz="457200" rtl="0" fontAlgn="auto">
              <a:spcBef>
                <a:spcPts val="0"/>
              </a:spcBef>
              <a:spcAft>
                <a:spcPts val="0"/>
              </a:spcAft>
              <a:defRPr sz="1000" b="1" kern="1200">
                <a:solidFill>
                  <a:srgbClr val="FFFFFF"/>
                </a:solidFill>
                <a:latin typeface="Verdana"/>
                <a:ea typeface="+mn-ea"/>
                <a:cs typeface="Verdana"/>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fr-FR" dirty="0" smtClean="0"/>
              <a:t>Réflexions sur le sensible : Anne Tricot</a:t>
            </a:r>
            <a:endParaRPr lang="fr-FR" dirty="0"/>
          </a:p>
        </p:txBody>
      </p:sp>
    </p:spTree>
    <p:extLst>
      <p:ext uri="{BB962C8B-B14F-4D97-AF65-F5344CB8AC3E}">
        <p14:creationId xmlns:p14="http://schemas.microsoft.com/office/powerpoint/2010/main" val="1552797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1400" y="861489"/>
            <a:ext cx="7543800" cy="973137"/>
          </a:xfrm>
        </p:spPr>
        <p:txBody>
          <a:bodyPr/>
          <a:lstStyle/>
          <a:p>
            <a:r>
              <a:rPr lang="fr-FR" dirty="0"/>
              <a:t>Utiliser les ressorts du sensible dans le recueil </a:t>
            </a:r>
            <a:r>
              <a:rPr lang="fr-FR" dirty="0" smtClean="0"/>
              <a:t>et l’analyse des </a:t>
            </a:r>
            <a:r>
              <a:rPr lang="fr-FR" dirty="0"/>
              <a:t>données </a:t>
            </a:r>
            <a:r>
              <a:rPr lang="fr-FR" dirty="0" smtClean="0"/>
              <a:t>: </a:t>
            </a:r>
            <a:br>
              <a:rPr lang="fr-FR" dirty="0" smtClean="0"/>
            </a:br>
            <a:r>
              <a:rPr lang="fr-FR" dirty="0"/>
              <a:t/>
            </a:r>
            <a:br>
              <a:rPr lang="fr-FR" dirty="0"/>
            </a:br>
            <a:r>
              <a:rPr lang="fr-FR" dirty="0"/>
              <a:t/>
            </a:r>
            <a:br>
              <a:rPr lang="fr-FR" dirty="0"/>
            </a:br>
            <a:endParaRPr lang="fr-FR" dirty="0"/>
          </a:p>
        </p:txBody>
      </p:sp>
      <p:sp>
        <p:nvSpPr>
          <p:cNvPr id="4" name="Espace réservé de la date 3"/>
          <p:cNvSpPr>
            <a:spLocks noGrp="1"/>
          </p:cNvSpPr>
          <p:nvPr>
            <p:ph type="dt" sz="half" idx="10"/>
          </p:nvPr>
        </p:nvSpPr>
        <p:spPr/>
        <p:txBody>
          <a:bodyPr/>
          <a:lstStyle/>
          <a:p>
            <a:pPr>
              <a:defRPr/>
            </a:pPr>
            <a:fld id="{664C5FFF-ACCA-4A4A-BF15-5FFA6A6DEA27}" type="datetime1">
              <a:rPr lang="fr-FR" smtClean="0"/>
              <a:pPr>
                <a:defRPr/>
              </a:pPr>
              <a:t>07/04/2017</a:t>
            </a:fld>
            <a:endParaRPr lang="fr-FR"/>
          </a:p>
        </p:txBody>
      </p:sp>
      <p:sp>
        <p:nvSpPr>
          <p:cNvPr id="5" name="Espace réservé du pied de page 4"/>
          <p:cNvSpPr>
            <a:spLocks noGrp="1"/>
          </p:cNvSpPr>
          <p:nvPr>
            <p:ph type="ftr" sz="quarter" idx="11"/>
          </p:nvPr>
        </p:nvSpPr>
        <p:spPr/>
        <p:txBody>
          <a:bodyPr/>
          <a:lstStyle/>
          <a:p>
            <a:pPr>
              <a:defRPr/>
            </a:pPr>
            <a:r>
              <a:rPr lang="fr-FR" dirty="0" smtClean="0"/>
              <a:t>Exemple : enquête Gulliver. Anne Tricot</a:t>
            </a:r>
            <a:endParaRPr lang="fr-FR" dirty="0"/>
          </a:p>
        </p:txBody>
      </p:sp>
      <p:sp>
        <p:nvSpPr>
          <p:cNvPr id="6" name="Espace réservé du numéro de diapositive 5"/>
          <p:cNvSpPr>
            <a:spLocks noGrp="1"/>
          </p:cNvSpPr>
          <p:nvPr>
            <p:ph type="sldNum" sz="quarter" idx="12"/>
          </p:nvPr>
        </p:nvSpPr>
        <p:spPr/>
        <p:txBody>
          <a:bodyPr/>
          <a:lstStyle/>
          <a:p>
            <a:pPr>
              <a:defRPr/>
            </a:pPr>
            <a:fld id="{F6917625-6D0A-47C5-9D6D-E1C3276F0A36}" type="slidenum">
              <a:rPr lang="fr-FR" smtClean="0"/>
              <a:pPr>
                <a:defRPr/>
              </a:pPr>
              <a:t>6</a:t>
            </a:fld>
            <a:endParaRPr lang="fr-FR"/>
          </a:p>
        </p:txBody>
      </p:sp>
      <p:sp>
        <p:nvSpPr>
          <p:cNvPr id="7" name="Espace réservé du contenu 2"/>
          <p:cNvSpPr>
            <a:spLocks noGrp="1"/>
          </p:cNvSpPr>
          <p:nvPr>
            <p:ph idx="1"/>
          </p:nvPr>
        </p:nvSpPr>
        <p:spPr>
          <a:xfrm>
            <a:off x="1035050" y="1876293"/>
            <a:ext cx="7543800" cy="4546600"/>
          </a:xfrm>
        </p:spPr>
        <p:txBody>
          <a:bodyPr/>
          <a:lstStyle/>
          <a:p>
            <a:endParaRPr lang="fr-FR" b="0" dirty="0" smtClean="0"/>
          </a:p>
          <a:p>
            <a:pPr marL="285750" indent="-285750">
              <a:buFont typeface="Wingdings" panose="05000000000000000000" pitchFamily="2" charset="2"/>
              <a:buChar char="Ø"/>
            </a:pPr>
            <a:r>
              <a:rPr lang="fr-FR" b="0" dirty="0" smtClean="0"/>
              <a:t>Une expérience méthodologique à la croisée des enseignements de l’usage des cartes mentales et des supports visuels en sciences humaines et sociales (= photo-</a:t>
            </a:r>
            <a:r>
              <a:rPr lang="fr-FR" b="0" dirty="0" err="1" smtClean="0"/>
              <a:t>élicitation</a:t>
            </a:r>
            <a:r>
              <a:rPr lang="fr-FR" b="0" dirty="0" smtClean="0"/>
              <a:t>) comme supports de l’enquête nommée « Enquête Gulliver » pour analyser la perception des phénomènes d’érosion/submersion (Tricot, 2016)</a:t>
            </a:r>
          </a:p>
          <a:p>
            <a:pPr marL="285750" indent="-285750">
              <a:buFont typeface="Wingdings" panose="05000000000000000000" pitchFamily="2" charset="2"/>
              <a:buChar char="Ø"/>
            </a:pPr>
            <a:endParaRPr lang="fr-FR" b="0" dirty="0"/>
          </a:p>
          <a:p>
            <a:pPr marL="285750" indent="-285750">
              <a:buFont typeface="Wingdings" panose="05000000000000000000" pitchFamily="2" charset="2"/>
              <a:buChar char="Ø"/>
            </a:pPr>
            <a:endParaRPr lang="fr-FR" b="0" dirty="0" smtClean="0"/>
          </a:p>
          <a:p>
            <a:pPr marL="285750" indent="-285750">
              <a:buFont typeface="Wingdings" panose="05000000000000000000" pitchFamily="2" charset="2"/>
              <a:buChar char="Ø"/>
            </a:pPr>
            <a:endParaRPr lang="fr-FR" b="0" dirty="0" smtClean="0"/>
          </a:p>
          <a:p>
            <a:pPr marL="285750" indent="-285750">
              <a:buFont typeface="Wingdings" panose="05000000000000000000" pitchFamily="2" charset="2"/>
              <a:buChar char="Ø"/>
            </a:pPr>
            <a:endParaRPr lang="fr-FR" b="0" dirty="0"/>
          </a:p>
          <a:p>
            <a:pPr marL="285750" indent="-285750">
              <a:buFont typeface="Wingdings" panose="05000000000000000000" pitchFamily="2" charset="2"/>
              <a:buChar char="Ø"/>
            </a:pPr>
            <a:endParaRPr lang="fr-FR" b="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400" y="3796616"/>
            <a:ext cx="4292899" cy="2828022"/>
          </a:xfrm>
          <a:prstGeom prst="rect">
            <a:avLst/>
          </a:prstGeom>
        </p:spPr>
      </p:pic>
      <p:pic>
        <p:nvPicPr>
          <p:cNvPr id="9" name="Image 8"/>
          <p:cNvPicPr>
            <a:picLocks noChangeAspect="1"/>
          </p:cNvPicPr>
          <p:nvPr/>
        </p:nvPicPr>
        <p:blipFill>
          <a:blip r:embed="rId3"/>
          <a:stretch>
            <a:fillRect/>
          </a:stretch>
        </p:blipFill>
        <p:spPr>
          <a:xfrm>
            <a:off x="4698299" y="3104103"/>
            <a:ext cx="4107331" cy="3020207"/>
          </a:xfrm>
          <a:prstGeom prst="rect">
            <a:avLst/>
          </a:prstGeom>
        </p:spPr>
      </p:pic>
    </p:spTree>
    <p:extLst>
      <p:ext uri="{BB962C8B-B14F-4D97-AF65-F5344CB8AC3E}">
        <p14:creationId xmlns:p14="http://schemas.microsoft.com/office/powerpoint/2010/main" val="1025008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Ambivalence du littoral : risques et attachements</a:t>
            </a:r>
            <a:endParaRPr lang="fr-FR" dirty="0"/>
          </a:p>
        </p:txBody>
      </p:sp>
      <p:sp>
        <p:nvSpPr>
          <p:cNvPr id="3" name="Espace réservé du contenu 2"/>
          <p:cNvSpPr>
            <a:spLocks noGrp="1"/>
          </p:cNvSpPr>
          <p:nvPr>
            <p:ph idx="1"/>
          </p:nvPr>
        </p:nvSpPr>
        <p:spPr/>
        <p:txBody>
          <a:bodyPr/>
          <a:lstStyle/>
          <a:p>
            <a:endParaRPr lang="fr-FR" dirty="0" smtClean="0"/>
          </a:p>
          <a:p>
            <a:r>
              <a:rPr lang="fr-FR" b="0" dirty="0" smtClean="0"/>
              <a:t>La transformation des paysages, voire leur artificialisation </a:t>
            </a:r>
            <a:r>
              <a:rPr lang="fr-FR" dirty="0" smtClean="0"/>
              <a:t>sont des actions susceptibles de favoriser l’érosion/submersion des côtes (risques)</a:t>
            </a:r>
            <a:endParaRPr lang="fr-FR" dirty="0"/>
          </a:p>
          <a:p>
            <a:endParaRPr lang="fr-FR" dirty="0" smtClean="0"/>
          </a:p>
          <a:p>
            <a:r>
              <a:rPr lang="fr-FR" dirty="0" smtClean="0"/>
              <a:t>L’action de transformation du paysage participe de </a:t>
            </a:r>
            <a:r>
              <a:rPr lang="fr-FR" dirty="0" smtClean="0"/>
              <a:t>l’attachement aux lieux, aux </a:t>
            </a:r>
            <a:r>
              <a:rPr lang="fr-FR" dirty="0" smtClean="0"/>
              <a:t>espaces, une expérience de l’espace </a:t>
            </a:r>
            <a:r>
              <a:rPr lang="fr-FR" b="0" dirty="0" smtClean="0"/>
              <a:t>(</a:t>
            </a:r>
            <a:r>
              <a:rPr lang="fr-FR" b="0" dirty="0"/>
              <a:t>Yi Fu Tuan, 1974</a:t>
            </a:r>
            <a:r>
              <a:rPr lang="fr-FR" b="0" dirty="0" smtClean="0"/>
              <a:t>) </a:t>
            </a:r>
            <a:r>
              <a:rPr lang="fr-FR" dirty="0" smtClean="0"/>
              <a:t>:</a:t>
            </a:r>
          </a:p>
          <a:p>
            <a:endParaRPr lang="fr-FR" dirty="0" smtClean="0"/>
          </a:p>
          <a:p>
            <a:r>
              <a:rPr lang="fr-FR" dirty="0" smtClean="0"/>
              <a:t>L’attachement permet de sortir du dualisme sujet/objet </a:t>
            </a:r>
          </a:p>
          <a:p>
            <a:r>
              <a:rPr lang="fr-FR" b="0" dirty="0" smtClean="0"/>
              <a:t>-  L’attachement c’est ce qui est éprouvé, mis à l’épreuve (A. </a:t>
            </a:r>
            <a:r>
              <a:rPr lang="fr-FR" b="0" dirty="0" err="1" smtClean="0"/>
              <a:t>Hennion</a:t>
            </a:r>
            <a:r>
              <a:rPr lang="fr-FR" b="0" dirty="0" smtClean="0"/>
              <a:t>, 2004) dans une relation</a:t>
            </a:r>
          </a:p>
          <a:p>
            <a:pPr marL="285750" indent="-285750">
              <a:buFontTx/>
              <a:buChar char="-"/>
            </a:pPr>
            <a:r>
              <a:rPr lang="fr-FR" b="0" dirty="0" smtClean="0"/>
              <a:t>Ce n’est pas une simple relation sujet/objet, un riverain à « son » littoral, c’est une relation qui affecte réciproquement : ce à quoi nous tenons et ce qui nous tient (E. Hache ,2011 )</a:t>
            </a:r>
          </a:p>
          <a:p>
            <a:pPr marL="285750" indent="-285750">
              <a:buFontTx/>
              <a:buChar char="-"/>
            </a:pPr>
            <a:r>
              <a:rPr lang="fr-FR" b="0" dirty="0" smtClean="0"/>
              <a:t>L’attachement comme transformation continue de l’individu par le monde et le monde par l’individu à travers l’expérience d’ajustements quotidiens (</a:t>
            </a:r>
            <a:r>
              <a:rPr lang="fr-FR" b="0" dirty="0" err="1" smtClean="0"/>
              <a:t>Botea</a:t>
            </a:r>
            <a:r>
              <a:rPr lang="fr-FR" b="0" dirty="0" smtClean="0"/>
              <a:t> et </a:t>
            </a:r>
            <a:r>
              <a:rPr lang="fr-FR" b="0" dirty="0" err="1" smtClean="0"/>
              <a:t>Rojon</a:t>
            </a:r>
            <a:r>
              <a:rPr lang="fr-FR" b="0" dirty="0" smtClean="0"/>
              <a:t>, 2015)</a:t>
            </a:r>
          </a:p>
          <a:p>
            <a:endParaRPr lang="fr-FR" dirty="0"/>
          </a:p>
        </p:txBody>
      </p:sp>
      <p:sp>
        <p:nvSpPr>
          <p:cNvPr id="4" name="Espace réservé de la date 3"/>
          <p:cNvSpPr>
            <a:spLocks noGrp="1"/>
          </p:cNvSpPr>
          <p:nvPr>
            <p:ph type="dt" sz="half" idx="10"/>
          </p:nvPr>
        </p:nvSpPr>
        <p:spPr/>
        <p:txBody>
          <a:bodyPr/>
          <a:lstStyle/>
          <a:p>
            <a:pPr>
              <a:defRPr/>
            </a:pPr>
            <a:fld id="{664C5FFF-ACCA-4A4A-BF15-5FFA6A6DEA27}" type="datetime1">
              <a:rPr lang="fr-FR" smtClean="0"/>
              <a:pPr>
                <a:defRPr/>
              </a:pPr>
              <a:t>07/04/2017</a:t>
            </a:fld>
            <a:endParaRPr lang="fr-FR"/>
          </a:p>
        </p:txBody>
      </p:sp>
      <p:sp>
        <p:nvSpPr>
          <p:cNvPr id="5" name="Espace réservé du pied de page 4"/>
          <p:cNvSpPr>
            <a:spLocks noGrp="1"/>
          </p:cNvSpPr>
          <p:nvPr>
            <p:ph type="ftr" sz="quarter" idx="11"/>
          </p:nvPr>
        </p:nvSpPr>
        <p:spPr/>
        <p:txBody>
          <a:bodyPr/>
          <a:lstStyle/>
          <a:p>
            <a:pPr>
              <a:defRPr/>
            </a:pPr>
            <a:r>
              <a:rPr lang="fr-FR" smtClean="0"/>
              <a:t>Titre de la Présentation &gt; Titre de la partie</a:t>
            </a:r>
            <a:endParaRPr lang="fr-FR"/>
          </a:p>
        </p:txBody>
      </p:sp>
      <p:sp>
        <p:nvSpPr>
          <p:cNvPr id="6" name="Espace réservé du numéro de diapositive 5"/>
          <p:cNvSpPr>
            <a:spLocks noGrp="1"/>
          </p:cNvSpPr>
          <p:nvPr>
            <p:ph type="sldNum" sz="quarter" idx="12"/>
          </p:nvPr>
        </p:nvSpPr>
        <p:spPr/>
        <p:txBody>
          <a:bodyPr/>
          <a:lstStyle/>
          <a:p>
            <a:pPr>
              <a:defRPr/>
            </a:pPr>
            <a:fld id="{F6917625-6D0A-47C5-9D6D-E1C3276F0A36}" type="slidenum">
              <a:rPr lang="fr-FR" smtClean="0"/>
              <a:pPr>
                <a:defRPr/>
              </a:pPr>
              <a:t>7</a:t>
            </a:fld>
            <a:endParaRPr lang="fr-FR"/>
          </a:p>
        </p:txBody>
      </p:sp>
    </p:spTree>
    <p:extLst>
      <p:ext uri="{BB962C8B-B14F-4D97-AF65-F5344CB8AC3E}">
        <p14:creationId xmlns:p14="http://schemas.microsoft.com/office/powerpoint/2010/main" val="3737103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8786" y="911225"/>
            <a:ext cx="7786414" cy="1264416"/>
          </a:xfrm>
        </p:spPr>
        <p:txBody>
          <a:bodyPr/>
          <a:lstStyle/>
          <a:p>
            <a:r>
              <a:rPr lang="fr-FR" dirty="0" smtClean="0"/>
              <a:t>Relier le sensible à l’action (dans l’analyse des risques au sens de résilience)</a:t>
            </a:r>
            <a:endParaRPr lang="fr-FR" dirty="0"/>
          </a:p>
        </p:txBody>
      </p:sp>
      <p:sp>
        <p:nvSpPr>
          <p:cNvPr id="3" name="Espace réservé du contenu 2"/>
          <p:cNvSpPr>
            <a:spLocks noGrp="1"/>
          </p:cNvSpPr>
          <p:nvPr>
            <p:ph idx="1"/>
          </p:nvPr>
        </p:nvSpPr>
        <p:spPr>
          <a:xfrm>
            <a:off x="642007" y="2311400"/>
            <a:ext cx="7543800" cy="4546600"/>
          </a:xfrm>
        </p:spPr>
        <p:txBody>
          <a:bodyPr/>
          <a:lstStyle/>
          <a:p>
            <a:endParaRPr lang="fr-FR" dirty="0"/>
          </a:p>
          <a:p>
            <a:pPr marL="285750" indent="-285750" algn="just">
              <a:buFont typeface="Wingdings" panose="05000000000000000000" pitchFamily="2" charset="2"/>
              <a:buChar char="Ø"/>
            </a:pPr>
            <a:r>
              <a:rPr lang="fr-FR" b="0" dirty="0" smtClean="0"/>
              <a:t>Le sensible au sens de mobilisation des sens </a:t>
            </a:r>
            <a:r>
              <a:rPr lang="fr-FR" dirty="0" smtClean="0"/>
              <a:t>(dimension sensorielle): </a:t>
            </a:r>
            <a:r>
              <a:rPr lang="fr-FR" b="0" dirty="0" smtClean="0"/>
              <a:t>de la </a:t>
            </a:r>
            <a:r>
              <a:rPr lang="fr-FR" dirty="0" smtClean="0"/>
              <a:t>vue</a:t>
            </a:r>
            <a:r>
              <a:rPr lang="fr-FR" b="0" dirty="0" smtClean="0"/>
              <a:t>, de </a:t>
            </a:r>
            <a:r>
              <a:rPr lang="fr-FR" dirty="0" smtClean="0"/>
              <a:t>l’ouïe</a:t>
            </a:r>
            <a:r>
              <a:rPr lang="fr-FR" b="0" dirty="0" smtClean="0"/>
              <a:t>, de l’odorat, du toucher. Cela peut être intéressant pour comprendre par exemple les formes de vigilance par rapport à un phénomène (surveillance de la couleur de l’eau ou de son bruit ; surveillance des dépôts ou retraits de sable interprétés comme dysfonctionnements des mouvements sédimentaires).</a:t>
            </a:r>
          </a:p>
          <a:p>
            <a:pPr algn="just"/>
            <a:endParaRPr lang="fr-FR" b="0" dirty="0" smtClean="0"/>
          </a:p>
          <a:p>
            <a:pPr marL="285750" indent="-285750" algn="just">
              <a:buFont typeface="Wingdings" panose="05000000000000000000" pitchFamily="2" charset="2"/>
              <a:buChar char="Ø"/>
            </a:pPr>
            <a:r>
              <a:rPr lang="fr-FR" b="0" dirty="0" smtClean="0"/>
              <a:t>Le sensible au sens des émotions </a:t>
            </a:r>
            <a:r>
              <a:rPr lang="fr-FR" dirty="0" smtClean="0"/>
              <a:t>(dimension cognitive): </a:t>
            </a:r>
            <a:r>
              <a:rPr lang="fr-FR" b="0" dirty="0" smtClean="0"/>
              <a:t>l’émotion peut être aussi un déclencheur d’action ou de mobilisation (exemple : l’émotion provoquée par le sentiment d’érosion accélérée des côtes va déclencher une mobilisation collective contre l’installation de l’entreprise Lafarge pour le dragage du sable en haute mer. Le « Peuple des Dunes » dans le Morbihan)</a:t>
            </a:r>
            <a:endParaRPr lang="fr-FR" b="0" dirty="0"/>
          </a:p>
        </p:txBody>
      </p:sp>
      <p:sp>
        <p:nvSpPr>
          <p:cNvPr id="4" name="Espace réservé de la date 3"/>
          <p:cNvSpPr>
            <a:spLocks noGrp="1"/>
          </p:cNvSpPr>
          <p:nvPr>
            <p:ph type="dt" sz="half" idx="10"/>
          </p:nvPr>
        </p:nvSpPr>
        <p:spPr/>
        <p:txBody>
          <a:bodyPr/>
          <a:lstStyle/>
          <a:p>
            <a:pPr>
              <a:defRPr/>
            </a:pPr>
            <a:fld id="{664C5FFF-ACCA-4A4A-BF15-5FFA6A6DEA27}" type="datetime1">
              <a:rPr lang="fr-FR" smtClean="0"/>
              <a:pPr>
                <a:defRPr/>
              </a:pPr>
              <a:t>07/04/2017</a:t>
            </a:fld>
            <a:endParaRPr lang="fr-FR"/>
          </a:p>
        </p:txBody>
      </p:sp>
      <p:sp>
        <p:nvSpPr>
          <p:cNvPr id="6" name="Espace réservé du numéro de diapositive 5"/>
          <p:cNvSpPr>
            <a:spLocks noGrp="1"/>
          </p:cNvSpPr>
          <p:nvPr>
            <p:ph type="sldNum" sz="quarter" idx="12"/>
          </p:nvPr>
        </p:nvSpPr>
        <p:spPr/>
        <p:txBody>
          <a:bodyPr/>
          <a:lstStyle/>
          <a:p>
            <a:pPr>
              <a:defRPr/>
            </a:pPr>
            <a:fld id="{F6917625-6D0A-47C5-9D6D-E1C3276F0A36}" type="slidenum">
              <a:rPr lang="fr-FR" smtClean="0"/>
              <a:pPr>
                <a:defRPr/>
              </a:pPr>
              <a:t>8</a:t>
            </a:fld>
            <a:endParaRPr lang="fr-FR"/>
          </a:p>
        </p:txBody>
      </p:sp>
      <p:sp>
        <p:nvSpPr>
          <p:cNvPr id="7" name="Espace réservé du pied de page 4"/>
          <p:cNvSpPr txBox="1">
            <a:spLocks/>
          </p:cNvSpPr>
          <p:nvPr/>
        </p:nvSpPr>
        <p:spPr>
          <a:xfrm>
            <a:off x="3292475" y="30541"/>
            <a:ext cx="4087813" cy="565150"/>
          </a:xfrm>
          <a:prstGeom prst="rect">
            <a:avLst/>
          </a:prstGeom>
        </p:spPr>
        <p:txBody>
          <a:bodyPr vert="horz" lIns="91440" tIns="45720" rIns="91440" bIns="45720" rtlCol="0" anchor="ctr"/>
          <a:lstStyle>
            <a:defPPr>
              <a:defRPr lang="fr-FR"/>
            </a:defPPr>
            <a:lvl1pPr algn="l" defTabSz="457200" rtl="0" fontAlgn="auto">
              <a:spcBef>
                <a:spcPts val="0"/>
              </a:spcBef>
              <a:spcAft>
                <a:spcPts val="0"/>
              </a:spcAft>
              <a:defRPr sz="1000" b="1" kern="1200">
                <a:solidFill>
                  <a:srgbClr val="FFFFFF"/>
                </a:solidFill>
                <a:latin typeface="Verdana"/>
                <a:ea typeface="+mn-ea"/>
                <a:cs typeface="Verdana"/>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fr-FR" dirty="0" smtClean="0"/>
              <a:t>Réflexions sur le sensible : Anne Tricot</a:t>
            </a:r>
            <a:endParaRPr lang="fr-FR" dirty="0"/>
          </a:p>
        </p:txBody>
      </p:sp>
    </p:spTree>
    <p:extLst>
      <p:ext uri="{BB962C8B-B14F-4D97-AF65-F5344CB8AC3E}">
        <p14:creationId xmlns:p14="http://schemas.microsoft.com/office/powerpoint/2010/main" val="1964633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 </a:t>
            </a:r>
            <a:r>
              <a:rPr lang="fr-FR" dirty="0"/>
              <a:t>Les </a:t>
            </a:r>
            <a:r>
              <a:rPr lang="fr-FR" dirty="0" smtClean="0"/>
              <a:t>objectifs </a:t>
            </a:r>
            <a:r>
              <a:rPr lang="fr-FR" dirty="0"/>
              <a:t>méthodologiques </a:t>
            </a:r>
            <a:r>
              <a:rPr lang="fr-FR" dirty="0" smtClean="0"/>
              <a:t>de l’enquête Gulliver</a:t>
            </a:r>
            <a:endParaRPr lang="fr-FR" dirty="0"/>
          </a:p>
        </p:txBody>
      </p:sp>
      <p:sp>
        <p:nvSpPr>
          <p:cNvPr id="3" name="Espace réservé du contenu 2"/>
          <p:cNvSpPr>
            <a:spLocks noGrp="1"/>
          </p:cNvSpPr>
          <p:nvPr>
            <p:ph idx="1"/>
          </p:nvPr>
        </p:nvSpPr>
        <p:spPr/>
        <p:txBody>
          <a:bodyPr/>
          <a:lstStyle/>
          <a:p>
            <a:endParaRPr lang="fr-FR" dirty="0" smtClean="0"/>
          </a:p>
          <a:p>
            <a:endParaRPr lang="fr-FR" dirty="0"/>
          </a:p>
          <a:p>
            <a:endParaRPr lang="fr-FR" dirty="0" smtClean="0"/>
          </a:p>
          <a:p>
            <a:pPr marL="285750" indent="-285750">
              <a:buFont typeface="Wingdings" panose="05000000000000000000" pitchFamily="2" charset="2"/>
              <a:buChar char="Ø"/>
            </a:pPr>
            <a:r>
              <a:rPr lang="fr-FR" b="0" dirty="0" smtClean="0"/>
              <a:t>Premier objectif : faciliter le couplage des connaissances scientifiques (conventionnelles) et des détenteurs de savoirs locaux)</a:t>
            </a:r>
          </a:p>
          <a:p>
            <a:pPr marL="285750" indent="-285750">
              <a:buFont typeface="Wingdings" panose="05000000000000000000" pitchFamily="2" charset="2"/>
              <a:buChar char="Ø"/>
            </a:pPr>
            <a:endParaRPr lang="fr-FR" b="0" dirty="0"/>
          </a:p>
          <a:p>
            <a:pPr marL="285750" indent="-285750">
              <a:buFont typeface="Wingdings" panose="05000000000000000000" pitchFamily="2" charset="2"/>
              <a:buChar char="Ø"/>
            </a:pPr>
            <a:endParaRPr lang="fr-FR" b="0" dirty="0" smtClean="0"/>
          </a:p>
          <a:p>
            <a:pPr marL="285750" indent="-285750">
              <a:buFont typeface="Wingdings" panose="05000000000000000000" pitchFamily="2" charset="2"/>
              <a:buChar char="Ø"/>
            </a:pPr>
            <a:endParaRPr lang="fr-FR" b="0" dirty="0"/>
          </a:p>
          <a:p>
            <a:pPr marL="285750" indent="-285750">
              <a:buFont typeface="Wingdings" panose="05000000000000000000" pitchFamily="2" charset="2"/>
              <a:buChar char="Ø"/>
            </a:pPr>
            <a:r>
              <a:rPr lang="fr-FR" b="0" dirty="0" smtClean="0"/>
              <a:t>Second objectif : recueillir et rendre compte des imaginaires spatiaux</a:t>
            </a:r>
          </a:p>
        </p:txBody>
      </p:sp>
    </p:spTree>
    <p:extLst>
      <p:ext uri="{BB962C8B-B14F-4D97-AF65-F5344CB8AC3E}">
        <p14:creationId xmlns:p14="http://schemas.microsoft.com/office/powerpoint/2010/main" val="718737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AMU_isa">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0" tIns="0" rIns="0" bIns="0" anchor="ctr"/>
      <a:lstStyle>
        <a:defPPr>
          <a:defRPr sz="1000" b="1" baseline="0" dirty="0" smtClean="0">
            <a:solidFill>
              <a:srgbClr val="FFFFFF"/>
            </a:solidFill>
            <a:latin typeface="Verdana" charset="0"/>
            <a:cs typeface="Arial" charset="0"/>
          </a:defRPr>
        </a:defPPr>
      </a:lstStyle>
    </a:txDef>
  </a:objectDefaults>
  <a:extraClrSchemeLst/>
</a:theme>
</file>

<file path=ppt/theme/theme2.xml><?xml version="1.0" encoding="utf-8"?>
<a:theme xmlns:a="http://schemas.openxmlformats.org/drawingml/2006/main" name="Conception personnalisée">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onception personnalisée">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onception personnalisée">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ppt_AMU_isa.thmx</Template>
  <TotalTime>3676</TotalTime>
  <Words>904</Words>
  <Application>Microsoft Office PowerPoint</Application>
  <PresentationFormat>Affichage à l'écran (4:3)</PresentationFormat>
  <Paragraphs>137</Paragraphs>
  <Slides>14</Slides>
  <Notes>5</Notes>
  <HiddenSlides>0</HiddenSlides>
  <MMClips>0</MMClips>
  <ScaleCrop>false</ScaleCrop>
  <HeadingPairs>
    <vt:vector size="6" baseType="variant">
      <vt:variant>
        <vt:lpstr>Polices utilisées</vt:lpstr>
      </vt:variant>
      <vt:variant>
        <vt:i4>6</vt:i4>
      </vt:variant>
      <vt:variant>
        <vt:lpstr>Thème</vt:lpstr>
      </vt:variant>
      <vt:variant>
        <vt:i4>7</vt:i4>
      </vt:variant>
      <vt:variant>
        <vt:lpstr>Titres des diapositives</vt:lpstr>
      </vt:variant>
      <vt:variant>
        <vt:i4>14</vt:i4>
      </vt:variant>
    </vt:vector>
  </HeadingPairs>
  <TitlesOfParts>
    <vt:vector size="27" baseType="lpstr">
      <vt:lpstr>ＭＳ Ｐゴシック</vt:lpstr>
      <vt:lpstr>Arial</vt:lpstr>
      <vt:lpstr>Calibri</vt:lpstr>
      <vt:lpstr>Lucida Grande</vt:lpstr>
      <vt:lpstr>Verdana</vt:lpstr>
      <vt:lpstr>Wingdings</vt:lpstr>
      <vt:lpstr>ppt_AMU_isa</vt:lpstr>
      <vt:lpstr>Conception personnalisée</vt:lpstr>
      <vt:lpstr>1_Thème Office</vt:lpstr>
      <vt:lpstr>1_Conception personnalisée</vt:lpstr>
      <vt:lpstr>2_Thème Office</vt:lpstr>
      <vt:lpstr>2_Conception personnalisée</vt:lpstr>
      <vt:lpstr>3_Thème Office</vt:lpstr>
      <vt:lpstr>     Expérimentation d’une démarche utilisant les ressorts du sensible dans l’analyse de la perception des changements de l’environnement : résultats et perspectives   Anne Tricot CNRS     Rencontres réseau « Cartotête » 10 et 11 avril Strasbourg</vt:lpstr>
      <vt:lpstr>Trois notions articulées autour de la question du sensible :</vt:lpstr>
      <vt:lpstr>La question du sensible dans l’analyse de la perception des risques (la « mesure » peut elle être aussi qualitative ?)</vt:lpstr>
      <vt:lpstr>Utiliser les ressorts du sensible dans l’analyse des risques et de leur perception</vt:lpstr>
      <vt:lpstr>La dimension sensible de l’érosion : risque ou paysage ?</vt:lpstr>
      <vt:lpstr>Utiliser les ressorts du sensible dans le recueil et l’analyse des données :    </vt:lpstr>
      <vt:lpstr>Ambivalence du littoral : risques et attachements</vt:lpstr>
      <vt:lpstr>Relier le sensible à l’action (dans l’analyse des risques au sens de résilience)</vt:lpstr>
      <vt:lpstr> Les objectifs méthodologiques de l’enquête Gulliver</vt:lpstr>
      <vt:lpstr>Les choix méthodologiques : en quoi la méthode s’inspire-t-elle aussi des méthodes d’enquêtes visuelles (photo-élicitation)?</vt:lpstr>
      <vt:lpstr>4. Montage du dispositif pour l’enquête Gulliver </vt:lpstr>
      <vt:lpstr>3. Montage</vt:lpstr>
      <vt:lpstr>Présentation PowerPoint</vt:lpstr>
      <vt:lpstr>Présentation PowerPoint</vt:lpstr>
    </vt:vector>
  </TitlesOfParts>
  <Company>Université de la Méditerranée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Isabelle Roulet</dc:creator>
  <cp:lastModifiedBy>A_Tricot</cp:lastModifiedBy>
  <cp:revision>328</cp:revision>
  <cp:lastPrinted>2017-04-07T10:16:59Z</cp:lastPrinted>
  <dcterms:created xsi:type="dcterms:W3CDTF">2012-01-10T08:01:10Z</dcterms:created>
  <dcterms:modified xsi:type="dcterms:W3CDTF">2017-04-07T14:22:10Z</dcterms:modified>
</cp:coreProperties>
</file>