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8" r:id="rId3"/>
    <p:sldId id="285" r:id="rId4"/>
    <p:sldId id="287" r:id="rId5"/>
    <p:sldId id="257" r:id="rId6"/>
    <p:sldId id="281" r:id="rId7"/>
    <p:sldId id="259" r:id="rId8"/>
    <p:sldId id="274" r:id="rId9"/>
    <p:sldId id="286" r:id="rId10"/>
    <p:sldId id="284" r:id="rId11"/>
    <p:sldId id="260" r:id="rId12"/>
    <p:sldId id="282" r:id="rId13"/>
    <p:sldId id="275" r:id="rId14"/>
    <p:sldId id="277" r:id="rId15"/>
    <p:sldId id="262" r:id="rId16"/>
    <p:sldId id="263" r:id="rId17"/>
    <p:sldId id="273" r:id="rId18"/>
    <p:sldId id="280" r:id="rId19"/>
    <p:sldId id="272" r:id="rId20"/>
    <p:sldId id="265" r:id="rId21"/>
    <p:sldId id="269" r:id="rId22"/>
    <p:sldId id="266" r:id="rId23"/>
    <p:sldId id="268" r:id="rId24"/>
    <p:sldId id="271" r:id="rId25"/>
    <p:sldId id="270" r:id="rId26"/>
    <p:sldId id="289" r:id="rId27"/>
    <p:sldId id="279"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920"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91262-23E9-3644-A7F0-C6753798D010}"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6FC52378-3908-9C4D-BAE8-52BF3E633274}">
      <dgm:prSet phldrT="[Texte]"/>
      <dgm:spPr/>
      <dgm:t>
        <a:bodyPr/>
        <a:lstStyle/>
        <a:p>
          <a:r>
            <a:rPr lang="fr-FR" i="1" dirty="0" smtClean="0"/>
            <a:t>EGO</a:t>
          </a:r>
          <a:endParaRPr lang="fr-FR" i="1" dirty="0"/>
        </a:p>
      </dgm:t>
    </dgm:pt>
    <dgm:pt modelId="{87DDC2F8-F8D9-9A40-8C5C-00929CC51FDB}" type="parTrans" cxnId="{DC81497C-D8A3-2449-ADEA-A68CEBC68F1E}">
      <dgm:prSet/>
      <dgm:spPr/>
      <dgm:t>
        <a:bodyPr/>
        <a:lstStyle/>
        <a:p>
          <a:endParaRPr lang="fr-FR"/>
        </a:p>
      </dgm:t>
    </dgm:pt>
    <dgm:pt modelId="{4340326F-0A57-EC4E-99A8-06DEFF63CF7F}" type="sibTrans" cxnId="{DC81497C-D8A3-2449-ADEA-A68CEBC68F1E}">
      <dgm:prSet/>
      <dgm:spPr/>
      <dgm:t>
        <a:bodyPr/>
        <a:lstStyle/>
        <a:p>
          <a:endParaRPr lang="fr-FR"/>
        </a:p>
      </dgm:t>
    </dgm:pt>
    <dgm:pt modelId="{2413EB24-408C-924F-B7D0-7C4203A69DAA}">
      <dgm:prSet phldrT="[Texte]"/>
      <dgm:spPr/>
      <dgm:t>
        <a:bodyPr/>
        <a:lstStyle/>
        <a:p>
          <a:r>
            <a:rPr lang="fr-FR" i="1" dirty="0" err="1" smtClean="0"/>
            <a:t>ciuis</a:t>
          </a:r>
          <a:endParaRPr lang="fr-FR" i="1" dirty="0"/>
        </a:p>
      </dgm:t>
    </dgm:pt>
    <dgm:pt modelId="{D148C817-9A21-494B-9D29-B7960228CD39}" type="parTrans" cxnId="{3B95C182-6CB9-8541-83CD-0F0925848C39}">
      <dgm:prSet/>
      <dgm:spPr/>
      <dgm:t>
        <a:bodyPr/>
        <a:lstStyle/>
        <a:p>
          <a:endParaRPr lang="fr-FR"/>
        </a:p>
      </dgm:t>
    </dgm:pt>
    <dgm:pt modelId="{5AEB1D45-D55E-B34F-A8BE-63E2BAEBF136}" type="sibTrans" cxnId="{3B95C182-6CB9-8541-83CD-0F0925848C39}">
      <dgm:prSet/>
      <dgm:spPr/>
      <dgm:t>
        <a:bodyPr/>
        <a:lstStyle/>
        <a:p>
          <a:endParaRPr lang="fr-FR"/>
        </a:p>
      </dgm:t>
    </dgm:pt>
    <dgm:pt modelId="{06E46A33-03C6-A04C-8C12-AACC0EB4C63A}">
      <dgm:prSet phldrT="[Texte]"/>
      <dgm:spPr/>
      <dgm:t>
        <a:bodyPr/>
        <a:lstStyle/>
        <a:p>
          <a:r>
            <a:rPr lang="fr-FR" i="1" dirty="0" err="1" smtClean="0"/>
            <a:t>inimicus</a:t>
          </a:r>
          <a:endParaRPr lang="fr-FR" i="1" dirty="0"/>
        </a:p>
      </dgm:t>
    </dgm:pt>
    <dgm:pt modelId="{349B80A7-4695-8E40-9A0A-D3C67E85F331}" type="parTrans" cxnId="{8244A2B0-09DC-D94C-9B13-B7E86A7040E9}">
      <dgm:prSet/>
      <dgm:spPr/>
      <dgm:t>
        <a:bodyPr/>
        <a:lstStyle/>
        <a:p>
          <a:endParaRPr lang="fr-FR"/>
        </a:p>
      </dgm:t>
    </dgm:pt>
    <dgm:pt modelId="{48C765E2-821D-1A47-9282-64CAE8DA2C76}" type="sibTrans" cxnId="{8244A2B0-09DC-D94C-9B13-B7E86A7040E9}">
      <dgm:prSet/>
      <dgm:spPr/>
      <dgm:t>
        <a:bodyPr/>
        <a:lstStyle/>
        <a:p>
          <a:endParaRPr lang="fr-FR"/>
        </a:p>
      </dgm:t>
    </dgm:pt>
    <dgm:pt modelId="{5A7B36E1-A155-424D-B882-DBA82C858191}">
      <dgm:prSet phldrT="[Texte]"/>
      <dgm:spPr/>
      <dgm:t>
        <a:bodyPr/>
        <a:lstStyle/>
        <a:p>
          <a:r>
            <a:rPr lang="fr-FR" i="1" dirty="0" err="1" smtClean="0"/>
            <a:t>peregrinus</a:t>
          </a:r>
          <a:endParaRPr lang="fr-FR" i="1" dirty="0"/>
        </a:p>
      </dgm:t>
    </dgm:pt>
    <dgm:pt modelId="{EED4EF78-E7E4-DF46-A6C6-A146E27C680A}" type="parTrans" cxnId="{42636C61-284B-CC49-AD80-EAECE267B705}">
      <dgm:prSet/>
      <dgm:spPr/>
      <dgm:t>
        <a:bodyPr/>
        <a:lstStyle/>
        <a:p>
          <a:endParaRPr lang="fr-FR"/>
        </a:p>
      </dgm:t>
    </dgm:pt>
    <dgm:pt modelId="{A32C6ABB-1C03-6E4F-912F-A87AFE4B59E9}" type="sibTrans" cxnId="{42636C61-284B-CC49-AD80-EAECE267B705}">
      <dgm:prSet/>
      <dgm:spPr/>
      <dgm:t>
        <a:bodyPr/>
        <a:lstStyle/>
        <a:p>
          <a:endParaRPr lang="fr-FR"/>
        </a:p>
      </dgm:t>
    </dgm:pt>
    <dgm:pt modelId="{AE1F384C-0E1A-E449-865B-24F1A4B98ACC}">
      <dgm:prSet phldrT="[Texte]"/>
      <dgm:spPr/>
      <dgm:t>
        <a:bodyPr/>
        <a:lstStyle/>
        <a:p>
          <a:r>
            <a:rPr lang="fr-FR" i="1" dirty="0" err="1" smtClean="0"/>
            <a:t>Hostis</a:t>
          </a:r>
          <a:endParaRPr lang="fr-FR" i="1" dirty="0" smtClean="0"/>
        </a:p>
        <a:p>
          <a:r>
            <a:rPr lang="fr-FR" i="1" dirty="0" smtClean="0"/>
            <a:t>HOSPES</a:t>
          </a:r>
          <a:endParaRPr lang="fr-FR" i="1" dirty="0"/>
        </a:p>
      </dgm:t>
    </dgm:pt>
    <dgm:pt modelId="{E376AFB9-D54B-3B45-803C-8852585402B7}" type="parTrans" cxnId="{D8ED1B23-4EF3-6041-B461-318EF2CD4078}">
      <dgm:prSet/>
      <dgm:spPr/>
      <dgm:t>
        <a:bodyPr/>
        <a:lstStyle/>
        <a:p>
          <a:endParaRPr lang="fr-FR"/>
        </a:p>
      </dgm:t>
    </dgm:pt>
    <dgm:pt modelId="{47B3BD13-AA7D-0A41-B265-597227E134E2}" type="sibTrans" cxnId="{D8ED1B23-4EF3-6041-B461-318EF2CD4078}">
      <dgm:prSet/>
      <dgm:spPr/>
      <dgm:t>
        <a:bodyPr/>
        <a:lstStyle/>
        <a:p>
          <a:endParaRPr lang="fr-FR"/>
        </a:p>
      </dgm:t>
    </dgm:pt>
    <dgm:pt modelId="{9CA34F01-5233-0042-AC0D-B1C2AC4AC88C}">
      <dgm:prSet/>
      <dgm:spPr/>
      <dgm:t>
        <a:bodyPr/>
        <a:lstStyle/>
        <a:p>
          <a:r>
            <a:rPr lang="fr-FR" i="1" dirty="0" err="1" smtClean="0"/>
            <a:t>perduellis</a:t>
          </a:r>
          <a:endParaRPr lang="fr-FR" i="1" dirty="0"/>
        </a:p>
      </dgm:t>
    </dgm:pt>
    <dgm:pt modelId="{66516DAD-7BF7-CB44-B30C-FB1B27B5C9BD}" type="parTrans" cxnId="{F735A964-6CE5-C74C-86AF-6EFD3784352C}">
      <dgm:prSet/>
      <dgm:spPr/>
      <dgm:t>
        <a:bodyPr/>
        <a:lstStyle/>
        <a:p>
          <a:endParaRPr lang="fr-FR"/>
        </a:p>
      </dgm:t>
    </dgm:pt>
    <dgm:pt modelId="{CD230C77-6E7F-6B4D-ABB6-80C9C5F8CAB0}" type="sibTrans" cxnId="{F735A964-6CE5-C74C-86AF-6EFD3784352C}">
      <dgm:prSet/>
      <dgm:spPr/>
      <dgm:t>
        <a:bodyPr/>
        <a:lstStyle/>
        <a:p>
          <a:endParaRPr lang="fr-FR"/>
        </a:p>
      </dgm:t>
    </dgm:pt>
    <dgm:pt modelId="{9B46323B-59E4-9A44-85A3-013CF1B5C881}">
      <dgm:prSet/>
      <dgm:spPr/>
      <dgm:t>
        <a:bodyPr/>
        <a:lstStyle/>
        <a:p>
          <a:r>
            <a:rPr lang="fr-FR" i="1" dirty="0" err="1" smtClean="0"/>
            <a:t>advena</a:t>
          </a:r>
          <a:endParaRPr lang="fr-FR" i="1" dirty="0"/>
        </a:p>
      </dgm:t>
    </dgm:pt>
    <dgm:pt modelId="{53D2A7B4-506F-B440-A37C-19AE3543586F}" type="parTrans" cxnId="{AD55B7EE-D2EA-E64B-BF7C-5E28E570EA26}">
      <dgm:prSet/>
      <dgm:spPr/>
      <dgm:t>
        <a:bodyPr/>
        <a:lstStyle/>
        <a:p>
          <a:endParaRPr lang="fr-FR"/>
        </a:p>
      </dgm:t>
    </dgm:pt>
    <dgm:pt modelId="{7DDF305B-366C-2442-95A9-1D6FCF5A6A19}" type="sibTrans" cxnId="{AD55B7EE-D2EA-E64B-BF7C-5E28E570EA26}">
      <dgm:prSet/>
      <dgm:spPr/>
      <dgm:t>
        <a:bodyPr/>
        <a:lstStyle/>
        <a:p>
          <a:endParaRPr lang="fr-FR"/>
        </a:p>
      </dgm:t>
    </dgm:pt>
    <dgm:pt modelId="{2180C5DC-A70F-D346-8B65-B9124E10C8D8}">
      <dgm:prSet/>
      <dgm:spPr/>
      <dgm:t>
        <a:bodyPr/>
        <a:lstStyle/>
        <a:p>
          <a:r>
            <a:rPr lang="fr-FR" i="1" dirty="0" err="1" smtClean="0"/>
            <a:t>amicus</a:t>
          </a:r>
          <a:endParaRPr lang="fr-FR" i="1" dirty="0"/>
        </a:p>
      </dgm:t>
    </dgm:pt>
    <dgm:pt modelId="{F253109E-4C27-8147-8A59-34C72D911E00}" type="parTrans" cxnId="{6404FDDC-CF0F-984A-AE27-EFE90B2B5B63}">
      <dgm:prSet/>
      <dgm:spPr/>
      <dgm:t>
        <a:bodyPr/>
        <a:lstStyle/>
        <a:p>
          <a:endParaRPr lang="fr-FR"/>
        </a:p>
      </dgm:t>
    </dgm:pt>
    <dgm:pt modelId="{CBC86358-02DB-6E41-8FC8-9F716D90E780}" type="sibTrans" cxnId="{6404FDDC-CF0F-984A-AE27-EFE90B2B5B63}">
      <dgm:prSet/>
      <dgm:spPr/>
      <dgm:t>
        <a:bodyPr/>
        <a:lstStyle/>
        <a:p>
          <a:endParaRPr lang="fr-FR"/>
        </a:p>
      </dgm:t>
    </dgm:pt>
    <dgm:pt modelId="{06935953-2E69-5A47-AAB0-8CD87C20F100}">
      <dgm:prSet/>
      <dgm:spPr/>
      <dgm:t>
        <a:bodyPr/>
        <a:lstStyle/>
        <a:p>
          <a:r>
            <a:rPr lang="fr-FR" i="1" dirty="0" err="1" smtClean="0"/>
            <a:t>adfinis</a:t>
          </a:r>
          <a:endParaRPr lang="fr-FR" i="1" dirty="0"/>
        </a:p>
      </dgm:t>
    </dgm:pt>
    <dgm:pt modelId="{A5CC39BA-209D-B046-B010-B8C5E9E01D7E}" type="parTrans" cxnId="{FA7278CF-F48A-8347-95D9-5459072C9F3B}">
      <dgm:prSet/>
      <dgm:spPr/>
      <dgm:t>
        <a:bodyPr/>
        <a:lstStyle/>
        <a:p>
          <a:endParaRPr lang="fr-FR"/>
        </a:p>
      </dgm:t>
    </dgm:pt>
    <dgm:pt modelId="{EDF68264-FEC8-4D4F-A72F-91E77E66547C}" type="sibTrans" cxnId="{FA7278CF-F48A-8347-95D9-5459072C9F3B}">
      <dgm:prSet/>
      <dgm:spPr/>
      <dgm:t>
        <a:bodyPr/>
        <a:lstStyle/>
        <a:p>
          <a:endParaRPr lang="fr-FR"/>
        </a:p>
      </dgm:t>
    </dgm:pt>
    <dgm:pt modelId="{E239F966-9957-224E-834E-C32DF3FE7315}">
      <dgm:prSet/>
      <dgm:spPr/>
      <dgm:t>
        <a:bodyPr/>
        <a:lstStyle/>
        <a:p>
          <a:r>
            <a:rPr lang="fr-FR" i="1" dirty="0" err="1" smtClean="0"/>
            <a:t>aduersarius</a:t>
          </a:r>
          <a:endParaRPr lang="fr-FR" i="1" dirty="0"/>
        </a:p>
      </dgm:t>
    </dgm:pt>
    <dgm:pt modelId="{C4B46BB9-E397-254F-ACC8-4B1E00A8AE61}" type="parTrans" cxnId="{6E3B95B0-D24F-744A-9F55-A98F0135F076}">
      <dgm:prSet/>
      <dgm:spPr/>
    </dgm:pt>
    <dgm:pt modelId="{C18BBDAC-3948-DF47-AAC3-34795121810B}" type="sibTrans" cxnId="{6E3B95B0-D24F-744A-9F55-A98F0135F076}">
      <dgm:prSet/>
      <dgm:spPr/>
    </dgm:pt>
    <dgm:pt modelId="{58DE83E8-8601-2344-B76A-E1C750EDBEAD}" type="pres">
      <dgm:prSet presAssocID="{6C491262-23E9-3644-A7F0-C6753798D010}" presName="hierChild1" presStyleCnt="0">
        <dgm:presLayoutVars>
          <dgm:chPref val="1"/>
          <dgm:dir/>
          <dgm:animOne val="branch"/>
          <dgm:animLvl val="lvl"/>
          <dgm:resizeHandles/>
        </dgm:presLayoutVars>
      </dgm:prSet>
      <dgm:spPr/>
      <dgm:t>
        <a:bodyPr/>
        <a:lstStyle/>
        <a:p>
          <a:endParaRPr lang="fr-FR"/>
        </a:p>
      </dgm:t>
    </dgm:pt>
    <dgm:pt modelId="{076EFD73-F048-3246-8CFB-E63D326FBDBE}" type="pres">
      <dgm:prSet presAssocID="{6FC52378-3908-9C4D-BAE8-52BF3E633274}" presName="hierRoot1" presStyleCnt="0"/>
      <dgm:spPr/>
    </dgm:pt>
    <dgm:pt modelId="{C5DDF04B-9F6C-3744-B31B-ACDB9244E5A8}" type="pres">
      <dgm:prSet presAssocID="{6FC52378-3908-9C4D-BAE8-52BF3E633274}" presName="composite" presStyleCnt="0"/>
      <dgm:spPr/>
    </dgm:pt>
    <dgm:pt modelId="{51531F22-2391-8044-B21F-94AC50A8BC4A}" type="pres">
      <dgm:prSet presAssocID="{6FC52378-3908-9C4D-BAE8-52BF3E633274}" presName="background" presStyleLbl="node0" presStyleIdx="0" presStyleCnt="1"/>
      <dgm:spPr/>
    </dgm:pt>
    <dgm:pt modelId="{FDF3D47D-01E2-E448-ABD0-79C34AB8D3B2}" type="pres">
      <dgm:prSet presAssocID="{6FC52378-3908-9C4D-BAE8-52BF3E633274}" presName="text" presStyleLbl="fgAcc0" presStyleIdx="0" presStyleCnt="1">
        <dgm:presLayoutVars>
          <dgm:chPref val="3"/>
        </dgm:presLayoutVars>
      </dgm:prSet>
      <dgm:spPr/>
      <dgm:t>
        <a:bodyPr/>
        <a:lstStyle/>
        <a:p>
          <a:endParaRPr lang="fr-FR"/>
        </a:p>
      </dgm:t>
    </dgm:pt>
    <dgm:pt modelId="{16C09970-C149-1D4A-B0F4-48E298AA7D37}" type="pres">
      <dgm:prSet presAssocID="{6FC52378-3908-9C4D-BAE8-52BF3E633274}" presName="hierChild2" presStyleCnt="0"/>
      <dgm:spPr/>
    </dgm:pt>
    <dgm:pt modelId="{6D6FF792-048E-1044-8258-E2F978E0F62D}" type="pres">
      <dgm:prSet presAssocID="{D148C817-9A21-494B-9D29-B7960228CD39}" presName="Name10" presStyleLbl="parChTrans1D2" presStyleIdx="0" presStyleCnt="2"/>
      <dgm:spPr/>
      <dgm:t>
        <a:bodyPr/>
        <a:lstStyle/>
        <a:p>
          <a:endParaRPr lang="fr-FR"/>
        </a:p>
      </dgm:t>
    </dgm:pt>
    <dgm:pt modelId="{A2B22B73-1976-A94C-90E4-C79E7F623460}" type="pres">
      <dgm:prSet presAssocID="{2413EB24-408C-924F-B7D0-7C4203A69DAA}" presName="hierRoot2" presStyleCnt="0"/>
      <dgm:spPr/>
    </dgm:pt>
    <dgm:pt modelId="{0729AD6F-0001-4E42-AD9F-056C2F7B0E6F}" type="pres">
      <dgm:prSet presAssocID="{2413EB24-408C-924F-B7D0-7C4203A69DAA}" presName="composite2" presStyleCnt="0"/>
      <dgm:spPr/>
    </dgm:pt>
    <dgm:pt modelId="{B86425F1-81E1-E843-8742-E422319687A8}" type="pres">
      <dgm:prSet presAssocID="{2413EB24-408C-924F-B7D0-7C4203A69DAA}" presName="background2" presStyleLbl="node2" presStyleIdx="0" presStyleCnt="2"/>
      <dgm:spPr/>
    </dgm:pt>
    <dgm:pt modelId="{5348EBBE-A0C0-7C46-875A-B2B6C412ECB0}" type="pres">
      <dgm:prSet presAssocID="{2413EB24-408C-924F-B7D0-7C4203A69DAA}" presName="text2" presStyleLbl="fgAcc2" presStyleIdx="0" presStyleCnt="2">
        <dgm:presLayoutVars>
          <dgm:chPref val="3"/>
        </dgm:presLayoutVars>
      </dgm:prSet>
      <dgm:spPr/>
      <dgm:t>
        <a:bodyPr/>
        <a:lstStyle/>
        <a:p>
          <a:endParaRPr lang="fr-FR"/>
        </a:p>
      </dgm:t>
    </dgm:pt>
    <dgm:pt modelId="{8E915CC0-D51E-A342-8604-0C83F580E585}" type="pres">
      <dgm:prSet presAssocID="{2413EB24-408C-924F-B7D0-7C4203A69DAA}" presName="hierChild3" presStyleCnt="0"/>
      <dgm:spPr/>
    </dgm:pt>
    <dgm:pt modelId="{D5A40A10-6D0E-6040-9E84-170A9600D0C0}" type="pres">
      <dgm:prSet presAssocID="{349B80A7-4695-8E40-9A0A-D3C67E85F331}" presName="Name17" presStyleLbl="parChTrans1D3" presStyleIdx="0" presStyleCnt="7"/>
      <dgm:spPr/>
      <dgm:t>
        <a:bodyPr/>
        <a:lstStyle/>
        <a:p>
          <a:endParaRPr lang="fr-FR"/>
        </a:p>
      </dgm:t>
    </dgm:pt>
    <dgm:pt modelId="{696C394C-8E15-404A-AEC6-6EB45EB16B6D}" type="pres">
      <dgm:prSet presAssocID="{06E46A33-03C6-A04C-8C12-AACC0EB4C63A}" presName="hierRoot3" presStyleCnt="0"/>
      <dgm:spPr/>
    </dgm:pt>
    <dgm:pt modelId="{948FAE8F-64C0-2A4A-9F10-9E06893DDD15}" type="pres">
      <dgm:prSet presAssocID="{06E46A33-03C6-A04C-8C12-AACC0EB4C63A}" presName="composite3" presStyleCnt="0"/>
      <dgm:spPr/>
    </dgm:pt>
    <dgm:pt modelId="{5160F24B-62B9-1946-8ED7-A7648F9B3A99}" type="pres">
      <dgm:prSet presAssocID="{06E46A33-03C6-A04C-8C12-AACC0EB4C63A}" presName="background3" presStyleLbl="node3" presStyleIdx="0" presStyleCnt="7"/>
      <dgm:spPr/>
    </dgm:pt>
    <dgm:pt modelId="{DC7DB194-0298-D74D-9823-539A4422F56C}" type="pres">
      <dgm:prSet presAssocID="{06E46A33-03C6-A04C-8C12-AACC0EB4C63A}" presName="text3" presStyleLbl="fgAcc3" presStyleIdx="0" presStyleCnt="7">
        <dgm:presLayoutVars>
          <dgm:chPref val="3"/>
        </dgm:presLayoutVars>
      </dgm:prSet>
      <dgm:spPr/>
      <dgm:t>
        <a:bodyPr/>
        <a:lstStyle/>
        <a:p>
          <a:endParaRPr lang="fr-FR"/>
        </a:p>
      </dgm:t>
    </dgm:pt>
    <dgm:pt modelId="{E857DEC2-F03B-5B44-8A56-BA7E2FA35547}" type="pres">
      <dgm:prSet presAssocID="{06E46A33-03C6-A04C-8C12-AACC0EB4C63A}" presName="hierChild4" presStyleCnt="0"/>
      <dgm:spPr/>
    </dgm:pt>
    <dgm:pt modelId="{F0E9D971-9E32-1449-89F9-127DA8DF3763}" type="pres">
      <dgm:prSet presAssocID="{C4B46BB9-E397-254F-ACC8-4B1E00A8AE61}" presName="Name17" presStyleLbl="parChTrans1D3" presStyleIdx="1" presStyleCnt="7"/>
      <dgm:spPr/>
    </dgm:pt>
    <dgm:pt modelId="{8BED1A52-5285-0245-934B-5CA7EE867BBC}" type="pres">
      <dgm:prSet presAssocID="{E239F966-9957-224E-834E-C32DF3FE7315}" presName="hierRoot3" presStyleCnt="0"/>
      <dgm:spPr/>
    </dgm:pt>
    <dgm:pt modelId="{B6C6D9E5-4547-2843-ACD1-32EC66FEC05C}" type="pres">
      <dgm:prSet presAssocID="{E239F966-9957-224E-834E-C32DF3FE7315}" presName="composite3" presStyleCnt="0"/>
      <dgm:spPr/>
    </dgm:pt>
    <dgm:pt modelId="{4D163617-D450-EC44-A311-9AA1DD0656DD}" type="pres">
      <dgm:prSet presAssocID="{E239F966-9957-224E-834E-C32DF3FE7315}" presName="background3" presStyleLbl="node3" presStyleIdx="1" presStyleCnt="7"/>
      <dgm:spPr/>
    </dgm:pt>
    <dgm:pt modelId="{43779D26-6D38-494A-BDC0-484921ED7C44}" type="pres">
      <dgm:prSet presAssocID="{E239F966-9957-224E-834E-C32DF3FE7315}" presName="text3" presStyleLbl="fgAcc3" presStyleIdx="1" presStyleCnt="7">
        <dgm:presLayoutVars>
          <dgm:chPref val="3"/>
        </dgm:presLayoutVars>
      </dgm:prSet>
      <dgm:spPr/>
      <dgm:t>
        <a:bodyPr/>
        <a:lstStyle/>
        <a:p>
          <a:endParaRPr lang="fr-FR"/>
        </a:p>
      </dgm:t>
    </dgm:pt>
    <dgm:pt modelId="{57101766-E10E-6E44-B88B-F0E450E9A7C6}" type="pres">
      <dgm:prSet presAssocID="{E239F966-9957-224E-834E-C32DF3FE7315}" presName="hierChild4" presStyleCnt="0"/>
      <dgm:spPr/>
    </dgm:pt>
    <dgm:pt modelId="{A47CC7F2-1157-3D45-8E6C-5E082E27ABE5}" type="pres">
      <dgm:prSet presAssocID="{F253109E-4C27-8147-8A59-34C72D911E00}" presName="Name17" presStyleLbl="parChTrans1D3" presStyleIdx="2" presStyleCnt="7"/>
      <dgm:spPr/>
      <dgm:t>
        <a:bodyPr/>
        <a:lstStyle/>
        <a:p>
          <a:endParaRPr lang="fr-FR"/>
        </a:p>
      </dgm:t>
    </dgm:pt>
    <dgm:pt modelId="{9E90AAE1-B6C1-C046-BB61-C920EEEEABB5}" type="pres">
      <dgm:prSet presAssocID="{2180C5DC-A70F-D346-8B65-B9124E10C8D8}" presName="hierRoot3" presStyleCnt="0"/>
      <dgm:spPr/>
    </dgm:pt>
    <dgm:pt modelId="{1B1A9BF6-8BB1-474F-A38B-8310C7B4FDDD}" type="pres">
      <dgm:prSet presAssocID="{2180C5DC-A70F-D346-8B65-B9124E10C8D8}" presName="composite3" presStyleCnt="0"/>
      <dgm:spPr/>
    </dgm:pt>
    <dgm:pt modelId="{0C3DB7CC-7C86-334D-9483-06218005B50C}" type="pres">
      <dgm:prSet presAssocID="{2180C5DC-A70F-D346-8B65-B9124E10C8D8}" presName="background3" presStyleLbl="node3" presStyleIdx="2" presStyleCnt="7"/>
      <dgm:spPr/>
    </dgm:pt>
    <dgm:pt modelId="{3C103904-EE81-B749-B092-6FD0EA39CF1A}" type="pres">
      <dgm:prSet presAssocID="{2180C5DC-A70F-D346-8B65-B9124E10C8D8}" presName="text3" presStyleLbl="fgAcc3" presStyleIdx="2" presStyleCnt="7">
        <dgm:presLayoutVars>
          <dgm:chPref val="3"/>
        </dgm:presLayoutVars>
      </dgm:prSet>
      <dgm:spPr/>
      <dgm:t>
        <a:bodyPr/>
        <a:lstStyle/>
        <a:p>
          <a:endParaRPr lang="fr-FR"/>
        </a:p>
      </dgm:t>
    </dgm:pt>
    <dgm:pt modelId="{519AE315-6254-CE43-A86A-F3E17598DAC4}" type="pres">
      <dgm:prSet presAssocID="{2180C5DC-A70F-D346-8B65-B9124E10C8D8}" presName="hierChild4" presStyleCnt="0"/>
      <dgm:spPr/>
    </dgm:pt>
    <dgm:pt modelId="{575589AD-C366-CD4A-AC0A-C52090E0FEB8}" type="pres">
      <dgm:prSet presAssocID="{A5CC39BA-209D-B046-B010-B8C5E9E01D7E}" presName="Name17" presStyleLbl="parChTrans1D3" presStyleIdx="3" presStyleCnt="7"/>
      <dgm:spPr/>
      <dgm:t>
        <a:bodyPr/>
        <a:lstStyle/>
        <a:p>
          <a:endParaRPr lang="fr-FR"/>
        </a:p>
      </dgm:t>
    </dgm:pt>
    <dgm:pt modelId="{78716633-1D40-D446-BE9F-6407E1B53CD1}" type="pres">
      <dgm:prSet presAssocID="{06935953-2E69-5A47-AAB0-8CD87C20F100}" presName="hierRoot3" presStyleCnt="0"/>
      <dgm:spPr/>
    </dgm:pt>
    <dgm:pt modelId="{5AE8CFB8-4EA2-944D-B600-ADF55E85D48F}" type="pres">
      <dgm:prSet presAssocID="{06935953-2E69-5A47-AAB0-8CD87C20F100}" presName="composite3" presStyleCnt="0"/>
      <dgm:spPr/>
    </dgm:pt>
    <dgm:pt modelId="{19852D28-EF8A-A74D-BB8A-A85D56E4BD05}" type="pres">
      <dgm:prSet presAssocID="{06935953-2E69-5A47-AAB0-8CD87C20F100}" presName="background3" presStyleLbl="node3" presStyleIdx="3" presStyleCnt="7"/>
      <dgm:spPr/>
    </dgm:pt>
    <dgm:pt modelId="{26C8174C-A05A-5741-AD87-F40609B9396D}" type="pres">
      <dgm:prSet presAssocID="{06935953-2E69-5A47-AAB0-8CD87C20F100}" presName="text3" presStyleLbl="fgAcc3" presStyleIdx="3" presStyleCnt="7">
        <dgm:presLayoutVars>
          <dgm:chPref val="3"/>
        </dgm:presLayoutVars>
      </dgm:prSet>
      <dgm:spPr/>
      <dgm:t>
        <a:bodyPr/>
        <a:lstStyle/>
        <a:p>
          <a:endParaRPr lang="fr-FR"/>
        </a:p>
      </dgm:t>
    </dgm:pt>
    <dgm:pt modelId="{175C53D7-D3F4-3340-8753-E0D0B0B9CA2D}" type="pres">
      <dgm:prSet presAssocID="{06935953-2E69-5A47-AAB0-8CD87C20F100}" presName="hierChild4" presStyleCnt="0"/>
      <dgm:spPr/>
    </dgm:pt>
    <dgm:pt modelId="{40FDDB76-0C26-264E-86BC-5AE8A8808E3C}" type="pres">
      <dgm:prSet presAssocID="{EED4EF78-E7E4-DF46-A6C6-A146E27C680A}" presName="Name10" presStyleLbl="parChTrans1D2" presStyleIdx="1" presStyleCnt="2"/>
      <dgm:spPr/>
      <dgm:t>
        <a:bodyPr/>
        <a:lstStyle/>
        <a:p>
          <a:endParaRPr lang="fr-FR"/>
        </a:p>
      </dgm:t>
    </dgm:pt>
    <dgm:pt modelId="{43C12C62-5C67-9E4C-8B88-CE6068CD9F1D}" type="pres">
      <dgm:prSet presAssocID="{5A7B36E1-A155-424D-B882-DBA82C858191}" presName="hierRoot2" presStyleCnt="0"/>
      <dgm:spPr/>
    </dgm:pt>
    <dgm:pt modelId="{34E172E7-C904-3147-8D65-7A1B11F1BCFE}" type="pres">
      <dgm:prSet presAssocID="{5A7B36E1-A155-424D-B882-DBA82C858191}" presName="composite2" presStyleCnt="0"/>
      <dgm:spPr/>
    </dgm:pt>
    <dgm:pt modelId="{A8150A02-BC8D-6D49-BC62-78EC39FC1A22}" type="pres">
      <dgm:prSet presAssocID="{5A7B36E1-A155-424D-B882-DBA82C858191}" presName="background2" presStyleLbl="node2" presStyleIdx="1" presStyleCnt="2"/>
      <dgm:spPr/>
    </dgm:pt>
    <dgm:pt modelId="{A388E6F0-970E-E446-A2AB-8D8255E43C06}" type="pres">
      <dgm:prSet presAssocID="{5A7B36E1-A155-424D-B882-DBA82C858191}" presName="text2" presStyleLbl="fgAcc2" presStyleIdx="1" presStyleCnt="2">
        <dgm:presLayoutVars>
          <dgm:chPref val="3"/>
        </dgm:presLayoutVars>
      </dgm:prSet>
      <dgm:spPr/>
      <dgm:t>
        <a:bodyPr/>
        <a:lstStyle/>
        <a:p>
          <a:endParaRPr lang="fr-FR"/>
        </a:p>
      </dgm:t>
    </dgm:pt>
    <dgm:pt modelId="{D555A74B-4FED-3348-B882-72413DE82680}" type="pres">
      <dgm:prSet presAssocID="{5A7B36E1-A155-424D-B882-DBA82C858191}" presName="hierChild3" presStyleCnt="0"/>
      <dgm:spPr/>
    </dgm:pt>
    <dgm:pt modelId="{0A9EE431-4390-8041-8D22-A0B383619A6A}" type="pres">
      <dgm:prSet presAssocID="{E376AFB9-D54B-3B45-803C-8852585402B7}" presName="Name17" presStyleLbl="parChTrans1D3" presStyleIdx="4" presStyleCnt="7"/>
      <dgm:spPr/>
      <dgm:t>
        <a:bodyPr/>
        <a:lstStyle/>
        <a:p>
          <a:endParaRPr lang="fr-FR"/>
        </a:p>
      </dgm:t>
    </dgm:pt>
    <dgm:pt modelId="{C6D0C538-FD18-2041-91AC-28634F25441A}" type="pres">
      <dgm:prSet presAssocID="{AE1F384C-0E1A-E449-865B-24F1A4B98ACC}" presName="hierRoot3" presStyleCnt="0"/>
      <dgm:spPr/>
    </dgm:pt>
    <dgm:pt modelId="{5DE841CD-100C-3142-A87B-419A627870AD}" type="pres">
      <dgm:prSet presAssocID="{AE1F384C-0E1A-E449-865B-24F1A4B98ACC}" presName="composite3" presStyleCnt="0"/>
      <dgm:spPr/>
    </dgm:pt>
    <dgm:pt modelId="{60D63DDB-8B90-0141-998B-1BA54CEC4224}" type="pres">
      <dgm:prSet presAssocID="{AE1F384C-0E1A-E449-865B-24F1A4B98ACC}" presName="background3" presStyleLbl="node3" presStyleIdx="4" presStyleCnt="7"/>
      <dgm:spPr/>
    </dgm:pt>
    <dgm:pt modelId="{56749DDB-B588-0D4F-A686-386754DB1B36}" type="pres">
      <dgm:prSet presAssocID="{AE1F384C-0E1A-E449-865B-24F1A4B98ACC}" presName="text3" presStyleLbl="fgAcc3" presStyleIdx="4" presStyleCnt="7">
        <dgm:presLayoutVars>
          <dgm:chPref val="3"/>
        </dgm:presLayoutVars>
      </dgm:prSet>
      <dgm:spPr/>
      <dgm:t>
        <a:bodyPr/>
        <a:lstStyle/>
        <a:p>
          <a:endParaRPr lang="fr-FR"/>
        </a:p>
      </dgm:t>
    </dgm:pt>
    <dgm:pt modelId="{5EB360BE-B65F-1947-B319-780DDDE1171A}" type="pres">
      <dgm:prSet presAssocID="{AE1F384C-0E1A-E449-865B-24F1A4B98ACC}" presName="hierChild4" presStyleCnt="0"/>
      <dgm:spPr/>
    </dgm:pt>
    <dgm:pt modelId="{88EF3204-06F7-434C-A243-F88C5FC76FAC}" type="pres">
      <dgm:prSet presAssocID="{66516DAD-7BF7-CB44-B30C-FB1B27B5C9BD}" presName="Name17" presStyleLbl="parChTrans1D3" presStyleIdx="5" presStyleCnt="7"/>
      <dgm:spPr/>
      <dgm:t>
        <a:bodyPr/>
        <a:lstStyle/>
        <a:p>
          <a:endParaRPr lang="fr-FR"/>
        </a:p>
      </dgm:t>
    </dgm:pt>
    <dgm:pt modelId="{A3CB60BC-891D-0541-97F8-3401D533DFC9}" type="pres">
      <dgm:prSet presAssocID="{9CA34F01-5233-0042-AC0D-B1C2AC4AC88C}" presName="hierRoot3" presStyleCnt="0"/>
      <dgm:spPr/>
    </dgm:pt>
    <dgm:pt modelId="{85D77D73-B014-6A48-81A3-6F2E6C3A0637}" type="pres">
      <dgm:prSet presAssocID="{9CA34F01-5233-0042-AC0D-B1C2AC4AC88C}" presName="composite3" presStyleCnt="0"/>
      <dgm:spPr/>
    </dgm:pt>
    <dgm:pt modelId="{2FB25236-1410-FD4A-A3E3-36C9B6D4D4CB}" type="pres">
      <dgm:prSet presAssocID="{9CA34F01-5233-0042-AC0D-B1C2AC4AC88C}" presName="background3" presStyleLbl="node3" presStyleIdx="5" presStyleCnt="7"/>
      <dgm:spPr/>
    </dgm:pt>
    <dgm:pt modelId="{6C1AFBA0-243A-E742-B08D-CABFEE90D0ED}" type="pres">
      <dgm:prSet presAssocID="{9CA34F01-5233-0042-AC0D-B1C2AC4AC88C}" presName="text3" presStyleLbl="fgAcc3" presStyleIdx="5" presStyleCnt="7">
        <dgm:presLayoutVars>
          <dgm:chPref val="3"/>
        </dgm:presLayoutVars>
      </dgm:prSet>
      <dgm:spPr/>
      <dgm:t>
        <a:bodyPr/>
        <a:lstStyle/>
        <a:p>
          <a:endParaRPr lang="fr-FR"/>
        </a:p>
      </dgm:t>
    </dgm:pt>
    <dgm:pt modelId="{DE9AF9DE-9003-374A-81BC-15E660674D17}" type="pres">
      <dgm:prSet presAssocID="{9CA34F01-5233-0042-AC0D-B1C2AC4AC88C}" presName="hierChild4" presStyleCnt="0"/>
      <dgm:spPr/>
    </dgm:pt>
    <dgm:pt modelId="{A0AED417-AE3B-2846-91CE-2BF353867040}" type="pres">
      <dgm:prSet presAssocID="{53D2A7B4-506F-B440-A37C-19AE3543586F}" presName="Name17" presStyleLbl="parChTrans1D3" presStyleIdx="6" presStyleCnt="7"/>
      <dgm:spPr/>
      <dgm:t>
        <a:bodyPr/>
        <a:lstStyle/>
        <a:p>
          <a:endParaRPr lang="fr-FR"/>
        </a:p>
      </dgm:t>
    </dgm:pt>
    <dgm:pt modelId="{13CFCD9D-F919-5F45-BD60-104DC01C0D69}" type="pres">
      <dgm:prSet presAssocID="{9B46323B-59E4-9A44-85A3-013CF1B5C881}" presName="hierRoot3" presStyleCnt="0"/>
      <dgm:spPr/>
    </dgm:pt>
    <dgm:pt modelId="{A462536A-840A-8F45-A1BD-A130AAB3D221}" type="pres">
      <dgm:prSet presAssocID="{9B46323B-59E4-9A44-85A3-013CF1B5C881}" presName="composite3" presStyleCnt="0"/>
      <dgm:spPr/>
    </dgm:pt>
    <dgm:pt modelId="{ABB31ECF-F388-C143-9662-F11234464DE3}" type="pres">
      <dgm:prSet presAssocID="{9B46323B-59E4-9A44-85A3-013CF1B5C881}" presName="background3" presStyleLbl="node3" presStyleIdx="6" presStyleCnt="7"/>
      <dgm:spPr/>
    </dgm:pt>
    <dgm:pt modelId="{13C33577-6C69-2748-B6E5-28174087922F}" type="pres">
      <dgm:prSet presAssocID="{9B46323B-59E4-9A44-85A3-013CF1B5C881}" presName="text3" presStyleLbl="fgAcc3" presStyleIdx="6" presStyleCnt="7">
        <dgm:presLayoutVars>
          <dgm:chPref val="3"/>
        </dgm:presLayoutVars>
      </dgm:prSet>
      <dgm:spPr/>
      <dgm:t>
        <a:bodyPr/>
        <a:lstStyle/>
        <a:p>
          <a:endParaRPr lang="fr-FR"/>
        </a:p>
      </dgm:t>
    </dgm:pt>
    <dgm:pt modelId="{441CE5EC-EEBA-6349-80DD-DAAE6B2828ED}" type="pres">
      <dgm:prSet presAssocID="{9B46323B-59E4-9A44-85A3-013CF1B5C881}" presName="hierChild4" presStyleCnt="0"/>
      <dgm:spPr/>
    </dgm:pt>
  </dgm:ptLst>
  <dgm:cxnLst>
    <dgm:cxn modelId="{6E3B95B0-D24F-744A-9F55-A98F0135F076}" srcId="{2413EB24-408C-924F-B7D0-7C4203A69DAA}" destId="{E239F966-9957-224E-834E-C32DF3FE7315}" srcOrd="1" destOrd="0" parTransId="{C4B46BB9-E397-254F-ACC8-4B1E00A8AE61}" sibTransId="{C18BBDAC-3948-DF47-AAC3-34795121810B}"/>
    <dgm:cxn modelId="{1125043D-8F0A-7F42-BE24-0D2CC6D890C6}" type="presOf" srcId="{E376AFB9-D54B-3B45-803C-8852585402B7}" destId="{0A9EE431-4390-8041-8D22-A0B383619A6A}" srcOrd="0" destOrd="0" presId="urn:microsoft.com/office/officeart/2005/8/layout/hierarchy1"/>
    <dgm:cxn modelId="{8C03EEB3-CBE8-3C4C-996A-A2F66EE86183}" type="presOf" srcId="{9B46323B-59E4-9A44-85A3-013CF1B5C881}" destId="{13C33577-6C69-2748-B6E5-28174087922F}" srcOrd="0" destOrd="0" presId="urn:microsoft.com/office/officeart/2005/8/layout/hierarchy1"/>
    <dgm:cxn modelId="{5BA95AF2-E560-9C4F-96AD-3C0B7E52E373}" type="presOf" srcId="{349B80A7-4695-8E40-9A0A-D3C67E85F331}" destId="{D5A40A10-6D0E-6040-9E84-170A9600D0C0}" srcOrd="0" destOrd="0" presId="urn:microsoft.com/office/officeart/2005/8/layout/hierarchy1"/>
    <dgm:cxn modelId="{35CFBF54-165B-9049-9917-EE1F2EDF7B01}" type="presOf" srcId="{9CA34F01-5233-0042-AC0D-B1C2AC4AC88C}" destId="{6C1AFBA0-243A-E742-B08D-CABFEE90D0ED}" srcOrd="0" destOrd="0" presId="urn:microsoft.com/office/officeart/2005/8/layout/hierarchy1"/>
    <dgm:cxn modelId="{EA9A4CF4-3192-1240-9CA3-9A9E9A2412A3}" type="presOf" srcId="{5A7B36E1-A155-424D-B882-DBA82C858191}" destId="{A388E6F0-970E-E446-A2AB-8D8255E43C06}" srcOrd="0" destOrd="0" presId="urn:microsoft.com/office/officeart/2005/8/layout/hierarchy1"/>
    <dgm:cxn modelId="{651342A6-A11C-E44A-A796-7661E201A37A}" type="presOf" srcId="{F253109E-4C27-8147-8A59-34C72D911E00}" destId="{A47CC7F2-1157-3D45-8E6C-5E082E27ABE5}" srcOrd="0" destOrd="0" presId="urn:microsoft.com/office/officeart/2005/8/layout/hierarchy1"/>
    <dgm:cxn modelId="{FA7278CF-F48A-8347-95D9-5459072C9F3B}" srcId="{2413EB24-408C-924F-B7D0-7C4203A69DAA}" destId="{06935953-2E69-5A47-AAB0-8CD87C20F100}" srcOrd="3" destOrd="0" parTransId="{A5CC39BA-209D-B046-B010-B8C5E9E01D7E}" sibTransId="{EDF68264-FEC8-4D4F-A72F-91E77E66547C}"/>
    <dgm:cxn modelId="{0732B499-DC17-CF4A-A5A4-42BE4EBBC688}" type="presOf" srcId="{AE1F384C-0E1A-E449-865B-24F1A4B98ACC}" destId="{56749DDB-B588-0D4F-A686-386754DB1B36}" srcOrd="0" destOrd="0" presId="urn:microsoft.com/office/officeart/2005/8/layout/hierarchy1"/>
    <dgm:cxn modelId="{15F9D511-170D-5E4A-9DCB-C0EDBAF152EC}" type="presOf" srcId="{06935953-2E69-5A47-AAB0-8CD87C20F100}" destId="{26C8174C-A05A-5741-AD87-F40609B9396D}" srcOrd="0" destOrd="0" presId="urn:microsoft.com/office/officeart/2005/8/layout/hierarchy1"/>
    <dgm:cxn modelId="{6404FDDC-CF0F-984A-AE27-EFE90B2B5B63}" srcId="{2413EB24-408C-924F-B7D0-7C4203A69DAA}" destId="{2180C5DC-A70F-D346-8B65-B9124E10C8D8}" srcOrd="2" destOrd="0" parTransId="{F253109E-4C27-8147-8A59-34C72D911E00}" sibTransId="{CBC86358-02DB-6E41-8FC8-9F716D90E780}"/>
    <dgm:cxn modelId="{AD55B7EE-D2EA-E64B-BF7C-5E28E570EA26}" srcId="{5A7B36E1-A155-424D-B882-DBA82C858191}" destId="{9B46323B-59E4-9A44-85A3-013CF1B5C881}" srcOrd="2" destOrd="0" parTransId="{53D2A7B4-506F-B440-A37C-19AE3543586F}" sibTransId="{7DDF305B-366C-2442-95A9-1D6FCF5A6A19}"/>
    <dgm:cxn modelId="{0ED70FFE-9BFA-9849-801A-7275BE1CE4C6}" type="presOf" srcId="{EED4EF78-E7E4-DF46-A6C6-A146E27C680A}" destId="{40FDDB76-0C26-264E-86BC-5AE8A8808E3C}" srcOrd="0" destOrd="0" presId="urn:microsoft.com/office/officeart/2005/8/layout/hierarchy1"/>
    <dgm:cxn modelId="{42636C61-284B-CC49-AD80-EAECE267B705}" srcId="{6FC52378-3908-9C4D-BAE8-52BF3E633274}" destId="{5A7B36E1-A155-424D-B882-DBA82C858191}" srcOrd="1" destOrd="0" parTransId="{EED4EF78-E7E4-DF46-A6C6-A146E27C680A}" sibTransId="{A32C6ABB-1C03-6E4F-912F-A87AFE4B59E9}"/>
    <dgm:cxn modelId="{69ADC501-270C-DA42-93D1-788F27E19CCC}" type="presOf" srcId="{2180C5DC-A70F-D346-8B65-B9124E10C8D8}" destId="{3C103904-EE81-B749-B092-6FD0EA39CF1A}" srcOrd="0" destOrd="0" presId="urn:microsoft.com/office/officeart/2005/8/layout/hierarchy1"/>
    <dgm:cxn modelId="{F735A964-6CE5-C74C-86AF-6EFD3784352C}" srcId="{5A7B36E1-A155-424D-B882-DBA82C858191}" destId="{9CA34F01-5233-0042-AC0D-B1C2AC4AC88C}" srcOrd="1" destOrd="0" parTransId="{66516DAD-7BF7-CB44-B30C-FB1B27B5C9BD}" sibTransId="{CD230C77-6E7F-6B4D-ABB6-80C9C5F8CAB0}"/>
    <dgm:cxn modelId="{32C459C7-60D2-B747-BFA7-2AC725A84CD5}" type="presOf" srcId="{06E46A33-03C6-A04C-8C12-AACC0EB4C63A}" destId="{DC7DB194-0298-D74D-9823-539A4422F56C}" srcOrd="0" destOrd="0" presId="urn:microsoft.com/office/officeart/2005/8/layout/hierarchy1"/>
    <dgm:cxn modelId="{BD78B037-6074-6840-B618-811D3DA74856}" type="presOf" srcId="{D148C817-9A21-494B-9D29-B7960228CD39}" destId="{6D6FF792-048E-1044-8258-E2F978E0F62D}" srcOrd="0" destOrd="0" presId="urn:microsoft.com/office/officeart/2005/8/layout/hierarchy1"/>
    <dgm:cxn modelId="{3B95C182-6CB9-8541-83CD-0F0925848C39}" srcId="{6FC52378-3908-9C4D-BAE8-52BF3E633274}" destId="{2413EB24-408C-924F-B7D0-7C4203A69DAA}" srcOrd="0" destOrd="0" parTransId="{D148C817-9A21-494B-9D29-B7960228CD39}" sibTransId="{5AEB1D45-D55E-B34F-A8BE-63E2BAEBF136}"/>
    <dgm:cxn modelId="{C748D8DB-AEE1-BD49-922B-D71C65D3A49C}" type="presOf" srcId="{6FC52378-3908-9C4D-BAE8-52BF3E633274}" destId="{FDF3D47D-01E2-E448-ABD0-79C34AB8D3B2}" srcOrd="0" destOrd="0" presId="urn:microsoft.com/office/officeart/2005/8/layout/hierarchy1"/>
    <dgm:cxn modelId="{8244A2B0-09DC-D94C-9B13-B7E86A7040E9}" srcId="{2413EB24-408C-924F-B7D0-7C4203A69DAA}" destId="{06E46A33-03C6-A04C-8C12-AACC0EB4C63A}" srcOrd="0" destOrd="0" parTransId="{349B80A7-4695-8E40-9A0A-D3C67E85F331}" sibTransId="{48C765E2-821D-1A47-9282-64CAE8DA2C76}"/>
    <dgm:cxn modelId="{FEE8285E-701A-7548-AF90-CCB0F27B003C}" type="presOf" srcId="{A5CC39BA-209D-B046-B010-B8C5E9E01D7E}" destId="{575589AD-C366-CD4A-AC0A-C52090E0FEB8}" srcOrd="0" destOrd="0" presId="urn:microsoft.com/office/officeart/2005/8/layout/hierarchy1"/>
    <dgm:cxn modelId="{732EF2E9-37B5-824B-9C26-51FE68A9B24D}" type="presOf" srcId="{C4B46BB9-E397-254F-ACC8-4B1E00A8AE61}" destId="{F0E9D971-9E32-1449-89F9-127DA8DF3763}" srcOrd="0" destOrd="0" presId="urn:microsoft.com/office/officeart/2005/8/layout/hierarchy1"/>
    <dgm:cxn modelId="{F84E7CF6-9AEC-4748-9BCA-077BEFAB2579}" type="presOf" srcId="{66516DAD-7BF7-CB44-B30C-FB1B27B5C9BD}" destId="{88EF3204-06F7-434C-A243-F88C5FC76FAC}" srcOrd="0" destOrd="0" presId="urn:microsoft.com/office/officeart/2005/8/layout/hierarchy1"/>
    <dgm:cxn modelId="{0FE6E71C-35C7-7945-BFE1-F69F2BE06C02}" type="presOf" srcId="{E239F966-9957-224E-834E-C32DF3FE7315}" destId="{43779D26-6D38-494A-BDC0-484921ED7C44}" srcOrd="0" destOrd="0" presId="urn:microsoft.com/office/officeart/2005/8/layout/hierarchy1"/>
    <dgm:cxn modelId="{D1C10943-5F01-F64F-9101-9D290033CC39}" type="presOf" srcId="{2413EB24-408C-924F-B7D0-7C4203A69DAA}" destId="{5348EBBE-A0C0-7C46-875A-B2B6C412ECB0}" srcOrd="0" destOrd="0" presId="urn:microsoft.com/office/officeart/2005/8/layout/hierarchy1"/>
    <dgm:cxn modelId="{D8ED1B23-4EF3-6041-B461-318EF2CD4078}" srcId="{5A7B36E1-A155-424D-B882-DBA82C858191}" destId="{AE1F384C-0E1A-E449-865B-24F1A4B98ACC}" srcOrd="0" destOrd="0" parTransId="{E376AFB9-D54B-3B45-803C-8852585402B7}" sibTransId="{47B3BD13-AA7D-0A41-B265-597227E134E2}"/>
    <dgm:cxn modelId="{5DB78893-4841-074F-9152-4C5CDAEBD15B}" type="presOf" srcId="{6C491262-23E9-3644-A7F0-C6753798D010}" destId="{58DE83E8-8601-2344-B76A-E1C750EDBEAD}" srcOrd="0" destOrd="0" presId="urn:microsoft.com/office/officeart/2005/8/layout/hierarchy1"/>
    <dgm:cxn modelId="{F3926A30-530D-0549-A9EA-70AF7BA76138}" type="presOf" srcId="{53D2A7B4-506F-B440-A37C-19AE3543586F}" destId="{A0AED417-AE3B-2846-91CE-2BF353867040}" srcOrd="0" destOrd="0" presId="urn:microsoft.com/office/officeart/2005/8/layout/hierarchy1"/>
    <dgm:cxn modelId="{DC81497C-D8A3-2449-ADEA-A68CEBC68F1E}" srcId="{6C491262-23E9-3644-A7F0-C6753798D010}" destId="{6FC52378-3908-9C4D-BAE8-52BF3E633274}" srcOrd="0" destOrd="0" parTransId="{87DDC2F8-F8D9-9A40-8C5C-00929CC51FDB}" sibTransId="{4340326F-0A57-EC4E-99A8-06DEFF63CF7F}"/>
    <dgm:cxn modelId="{F3FAAD51-FB29-1847-9F83-4C82A233D659}" type="presParOf" srcId="{58DE83E8-8601-2344-B76A-E1C750EDBEAD}" destId="{076EFD73-F048-3246-8CFB-E63D326FBDBE}" srcOrd="0" destOrd="0" presId="urn:microsoft.com/office/officeart/2005/8/layout/hierarchy1"/>
    <dgm:cxn modelId="{F92A36F0-DD9E-3944-9095-A881AB8E235C}" type="presParOf" srcId="{076EFD73-F048-3246-8CFB-E63D326FBDBE}" destId="{C5DDF04B-9F6C-3744-B31B-ACDB9244E5A8}" srcOrd="0" destOrd="0" presId="urn:microsoft.com/office/officeart/2005/8/layout/hierarchy1"/>
    <dgm:cxn modelId="{D0FFFBB2-FA8B-3C4E-B67C-52D2B85B8692}" type="presParOf" srcId="{C5DDF04B-9F6C-3744-B31B-ACDB9244E5A8}" destId="{51531F22-2391-8044-B21F-94AC50A8BC4A}" srcOrd="0" destOrd="0" presId="urn:microsoft.com/office/officeart/2005/8/layout/hierarchy1"/>
    <dgm:cxn modelId="{631D939A-2825-284A-99C5-89DB182BFF91}" type="presParOf" srcId="{C5DDF04B-9F6C-3744-B31B-ACDB9244E5A8}" destId="{FDF3D47D-01E2-E448-ABD0-79C34AB8D3B2}" srcOrd="1" destOrd="0" presId="urn:microsoft.com/office/officeart/2005/8/layout/hierarchy1"/>
    <dgm:cxn modelId="{4324247B-FD3A-064B-9256-EF98B090445B}" type="presParOf" srcId="{076EFD73-F048-3246-8CFB-E63D326FBDBE}" destId="{16C09970-C149-1D4A-B0F4-48E298AA7D37}" srcOrd="1" destOrd="0" presId="urn:microsoft.com/office/officeart/2005/8/layout/hierarchy1"/>
    <dgm:cxn modelId="{8A54E15C-5765-0041-B214-AF40F4483B8C}" type="presParOf" srcId="{16C09970-C149-1D4A-B0F4-48E298AA7D37}" destId="{6D6FF792-048E-1044-8258-E2F978E0F62D}" srcOrd="0" destOrd="0" presId="urn:microsoft.com/office/officeart/2005/8/layout/hierarchy1"/>
    <dgm:cxn modelId="{E44C1C51-6209-F641-BFB4-20B31D021FA1}" type="presParOf" srcId="{16C09970-C149-1D4A-B0F4-48E298AA7D37}" destId="{A2B22B73-1976-A94C-90E4-C79E7F623460}" srcOrd="1" destOrd="0" presId="urn:microsoft.com/office/officeart/2005/8/layout/hierarchy1"/>
    <dgm:cxn modelId="{A816B591-969F-CA43-A187-03865B9020C8}" type="presParOf" srcId="{A2B22B73-1976-A94C-90E4-C79E7F623460}" destId="{0729AD6F-0001-4E42-AD9F-056C2F7B0E6F}" srcOrd="0" destOrd="0" presId="urn:microsoft.com/office/officeart/2005/8/layout/hierarchy1"/>
    <dgm:cxn modelId="{5DBF1BE2-F20F-AC49-A72D-17B57708F76B}" type="presParOf" srcId="{0729AD6F-0001-4E42-AD9F-056C2F7B0E6F}" destId="{B86425F1-81E1-E843-8742-E422319687A8}" srcOrd="0" destOrd="0" presId="urn:microsoft.com/office/officeart/2005/8/layout/hierarchy1"/>
    <dgm:cxn modelId="{6D8EA186-C144-FE47-9D0A-23343A061D69}" type="presParOf" srcId="{0729AD6F-0001-4E42-AD9F-056C2F7B0E6F}" destId="{5348EBBE-A0C0-7C46-875A-B2B6C412ECB0}" srcOrd="1" destOrd="0" presId="urn:microsoft.com/office/officeart/2005/8/layout/hierarchy1"/>
    <dgm:cxn modelId="{9297A75B-5890-DF4F-82E6-BF01860A017C}" type="presParOf" srcId="{A2B22B73-1976-A94C-90E4-C79E7F623460}" destId="{8E915CC0-D51E-A342-8604-0C83F580E585}" srcOrd="1" destOrd="0" presId="urn:microsoft.com/office/officeart/2005/8/layout/hierarchy1"/>
    <dgm:cxn modelId="{9FF51B53-BF94-514D-9BE4-D5858542A408}" type="presParOf" srcId="{8E915CC0-D51E-A342-8604-0C83F580E585}" destId="{D5A40A10-6D0E-6040-9E84-170A9600D0C0}" srcOrd="0" destOrd="0" presId="urn:microsoft.com/office/officeart/2005/8/layout/hierarchy1"/>
    <dgm:cxn modelId="{01806FB5-174C-834A-A54B-9A519524BEFF}" type="presParOf" srcId="{8E915CC0-D51E-A342-8604-0C83F580E585}" destId="{696C394C-8E15-404A-AEC6-6EB45EB16B6D}" srcOrd="1" destOrd="0" presId="urn:microsoft.com/office/officeart/2005/8/layout/hierarchy1"/>
    <dgm:cxn modelId="{41EE5836-0386-A04E-A963-3A085A585709}" type="presParOf" srcId="{696C394C-8E15-404A-AEC6-6EB45EB16B6D}" destId="{948FAE8F-64C0-2A4A-9F10-9E06893DDD15}" srcOrd="0" destOrd="0" presId="urn:microsoft.com/office/officeart/2005/8/layout/hierarchy1"/>
    <dgm:cxn modelId="{37724DC5-AA67-8546-BC6D-3F2B64ADE7B3}" type="presParOf" srcId="{948FAE8F-64C0-2A4A-9F10-9E06893DDD15}" destId="{5160F24B-62B9-1946-8ED7-A7648F9B3A99}" srcOrd="0" destOrd="0" presId="urn:microsoft.com/office/officeart/2005/8/layout/hierarchy1"/>
    <dgm:cxn modelId="{58C52170-DDC5-F247-8726-71C752B7FEC0}" type="presParOf" srcId="{948FAE8F-64C0-2A4A-9F10-9E06893DDD15}" destId="{DC7DB194-0298-D74D-9823-539A4422F56C}" srcOrd="1" destOrd="0" presId="urn:microsoft.com/office/officeart/2005/8/layout/hierarchy1"/>
    <dgm:cxn modelId="{AC9A956A-8B38-6848-A9B4-36F236FA9360}" type="presParOf" srcId="{696C394C-8E15-404A-AEC6-6EB45EB16B6D}" destId="{E857DEC2-F03B-5B44-8A56-BA7E2FA35547}" srcOrd="1" destOrd="0" presId="urn:microsoft.com/office/officeart/2005/8/layout/hierarchy1"/>
    <dgm:cxn modelId="{16241DBB-54E0-EA4C-B7F3-2BAB05D4E0A2}" type="presParOf" srcId="{8E915CC0-D51E-A342-8604-0C83F580E585}" destId="{F0E9D971-9E32-1449-89F9-127DA8DF3763}" srcOrd="2" destOrd="0" presId="urn:microsoft.com/office/officeart/2005/8/layout/hierarchy1"/>
    <dgm:cxn modelId="{257A3F4B-45A7-6844-90D9-92397674A092}" type="presParOf" srcId="{8E915CC0-D51E-A342-8604-0C83F580E585}" destId="{8BED1A52-5285-0245-934B-5CA7EE867BBC}" srcOrd="3" destOrd="0" presId="urn:microsoft.com/office/officeart/2005/8/layout/hierarchy1"/>
    <dgm:cxn modelId="{B786E4C2-8410-5B43-83AA-F60AA4D3B889}" type="presParOf" srcId="{8BED1A52-5285-0245-934B-5CA7EE867BBC}" destId="{B6C6D9E5-4547-2843-ACD1-32EC66FEC05C}" srcOrd="0" destOrd="0" presId="urn:microsoft.com/office/officeart/2005/8/layout/hierarchy1"/>
    <dgm:cxn modelId="{2A1FFC93-EE0A-8441-BF47-57C05E224D4B}" type="presParOf" srcId="{B6C6D9E5-4547-2843-ACD1-32EC66FEC05C}" destId="{4D163617-D450-EC44-A311-9AA1DD0656DD}" srcOrd="0" destOrd="0" presId="urn:microsoft.com/office/officeart/2005/8/layout/hierarchy1"/>
    <dgm:cxn modelId="{D30736EB-F3D9-E049-9E85-89A9EFE7AE9A}" type="presParOf" srcId="{B6C6D9E5-4547-2843-ACD1-32EC66FEC05C}" destId="{43779D26-6D38-494A-BDC0-484921ED7C44}" srcOrd="1" destOrd="0" presId="urn:microsoft.com/office/officeart/2005/8/layout/hierarchy1"/>
    <dgm:cxn modelId="{EA04B0B8-26B9-B849-81ED-731AC90F23C4}" type="presParOf" srcId="{8BED1A52-5285-0245-934B-5CA7EE867BBC}" destId="{57101766-E10E-6E44-B88B-F0E450E9A7C6}" srcOrd="1" destOrd="0" presId="urn:microsoft.com/office/officeart/2005/8/layout/hierarchy1"/>
    <dgm:cxn modelId="{17556FAD-4F9D-7845-A6F2-93702EAC4922}" type="presParOf" srcId="{8E915CC0-D51E-A342-8604-0C83F580E585}" destId="{A47CC7F2-1157-3D45-8E6C-5E082E27ABE5}" srcOrd="4" destOrd="0" presId="urn:microsoft.com/office/officeart/2005/8/layout/hierarchy1"/>
    <dgm:cxn modelId="{B62E6F61-FD56-B548-825B-D2CD8BC9353C}" type="presParOf" srcId="{8E915CC0-D51E-A342-8604-0C83F580E585}" destId="{9E90AAE1-B6C1-C046-BB61-C920EEEEABB5}" srcOrd="5" destOrd="0" presId="urn:microsoft.com/office/officeart/2005/8/layout/hierarchy1"/>
    <dgm:cxn modelId="{E438DC23-AB64-CA4F-B708-CE7B05FA053B}" type="presParOf" srcId="{9E90AAE1-B6C1-C046-BB61-C920EEEEABB5}" destId="{1B1A9BF6-8BB1-474F-A38B-8310C7B4FDDD}" srcOrd="0" destOrd="0" presId="urn:microsoft.com/office/officeart/2005/8/layout/hierarchy1"/>
    <dgm:cxn modelId="{8227B182-4110-8F46-8E60-1C457AD3468E}" type="presParOf" srcId="{1B1A9BF6-8BB1-474F-A38B-8310C7B4FDDD}" destId="{0C3DB7CC-7C86-334D-9483-06218005B50C}" srcOrd="0" destOrd="0" presId="urn:microsoft.com/office/officeart/2005/8/layout/hierarchy1"/>
    <dgm:cxn modelId="{60C83E30-F943-2D4C-9031-7C136A27572E}" type="presParOf" srcId="{1B1A9BF6-8BB1-474F-A38B-8310C7B4FDDD}" destId="{3C103904-EE81-B749-B092-6FD0EA39CF1A}" srcOrd="1" destOrd="0" presId="urn:microsoft.com/office/officeart/2005/8/layout/hierarchy1"/>
    <dgm:cxn modelId="{4085C66C-5CD4-494B-AAD5-A17831E23E0B}" type="presParOf" srcId="{9E90AAE1-B6C1-C046-BB61-C920EEEEABB5}" destId="{519AE315-6254-CE43-A86A-F3E17598DAC4}" srcOrd="1" destOrd="0" presId="urn:microsoft.com/office/officeart/2005/8/layout/hierarchy1"/>
    <dgm:cxn modelId="{7AE1B183-3825-FF44-AC69-371463E52C57}" type="presParOf" srcId="{8E915CC0-D51E-A342-8604-0C83F580E585}" destId="{575589AD-C366-CD4A-AC0A-C52090E0FEB8}" srcOrd="6" destOrd="0" presId="urn:microsoft.com/office/officeart/2005/8/layout/hierarchy1"/>
    <dgm:cxn modelId="{7A1C62EE-47AB-6B40-B81B-9CCC4AECF7FC}" type="presParOf" srcId="{8E915CC0-D51E-A342-8604-0C83F580E585}" destId="{78716633-1D40-D446-BE9F-6407E1B53CD1}" srcOrd="7" destOrd="0" presId="urn:microsoft.com/office/officeart/2005/8/layout/hierarchy1"/>
    <dgm:cxn modelId="{5FA21B1B-38EC-D043-AE4D-17284A36E824}" type="presParOf" srcId="{78716633-1D40-D446-BE9F-6407E1B53CD1}" destId="{5AE8CFB8-4EA2-944D-B600-ADF55E85D48F}" srcOrd="0" destOrd="0" presId="urn:microsoft.com/office/officeart/2005/8/layout/hierarchy1"/>
    <dgm:cxn modelId="{C8386C98-8A93-9D47-898E-922A5D3FB311}" type="presParOf" srcId="{5AE8CFB8-4EA2-944D-B600-ADF55E85D48F}" destId="{19852D28-EF8A-A74D-BB8A-A85D56E4BD05}" srcOrd="0" destOrd="0" presId="urn:microsoft.com/office/officeart/2005/8/layout/hierarchy1"/>
    <dgm:cxn modelId="{097286F4-F9E6-F047-91BE-E1A9B01D2BF9}" type="presParOf" srcId="{5AE8CFB8-4EA2-944D-B600-ADF55E85D48F}" destId="{26C8174C-A05A-5741-AD87-F40609B9396D}" srcOrd="1" destOrd="0" presId="urn:microsoft.com/office/officeart/2005/8/layout/hierarchy1"/>
    <dgm:cxn modelId="{39628C65-6A22-1241-9A43-C1524448BAB8}" type="presParOf" srcId="{78716633-1D40-D446-BE9F-6407E1B53CD1}" destId="{175C53D7-D3F4-3340-8753-E0D0B0B9CA2D}" srcOrd="1" destOrd="0" presId="urn:microsoft.com/office/officeart/2005/8/layout/hierarchy1"/>
    <dgm:cxn modelId="{E7A502F3-27C0-F746-A070-7103F17D09F4}" type="presParOf" srcId="{16C09970-C149-1D4A-B0F4-48E298AA7D37}" destId="{40FDDB76-0C26-264E-86BC-5AE8A8808E3C}" srcOrd="2" destOrd="0" presId="urn:microsoft.com/office/officeart/2005/8/layout/hierarchy1"/>
    <dgm:cxn modelId="{DD867C43-6C67-774A-BDD2-1455C73594F0}" type="presParOf" srcId="{16C09970-C149-1D4A-B0F4-48E298AA7D37}" destId="{43C12C62-5C67-9E4C-8B88-CE6068CD9F1D}" srcOrd="3" destOrd="0" presId="urn:microsoft.com/office/officeart/2005/8/layout/hierarchy1"/>
    <dgm:cxn modelId="{0233F491-F067-A744-9278-35E707B2348B}" type="presParOf" srcId="{43C12C62-5C67-9E4C-8B88-CE6068CD9F1D}" destId="{34E172E7-C904-3147-8D65-7A1B11F1BCFE}" srcOrd="0" destOrd="0" presId="urn:microsoft.com/office/officeart/2005/8/layout/hierarchy1"/>
    <dgm:cxn modelId="{71569CB5-9690-5047-B9A9-FC655B07A1D1}" type="presParOf" srcId="{34E172E7-C904-3147-8D65-7A1B11F1BCFE}" destId="{A8150A02-BC8D-6D49-BC62-78EC39FC1A22}" srcOrd="0" destOrd="0" presId="urn:microsoft.com/office/officeart/2005/8/layout/hierarchy1"/>
    <dgm:cxn modelId="{7DCD12CD-E4E1-4B4C-BF2D-E58DC7205EF2}" type="presParOf" srcId="{34E172E7-C904-3147-8D65-7A1B11F1BCFE}" destId="{A388E6F0-970E-E446-A2AB-8D8255E43C06}" srcOrd="1" destOrd="0" presId="urn:microsoft.com/office/officeart/2005/8/layout/hierarchy1"/>
    <dgm:cxn modelId="{D7B08A94-98ED-594D-8EC0-50A15F7E8EC8}" type="presParOf" srcId="{43C12C62-5C67-9E4C-8B88-CE6068CD9F1D}" destId="{D555A74B-4FED-3348-B882-72413DE82680}" srcOrd="1" destOrd="0" presId="urn:microsoft.com/office/officeart/2005/8/layout/hierarchy1"/>
    <dgm:cxn modelId="{A5E50890-BF65-DE4F-967C-4714479220E6}" type="presParOf" srcId="{D555A74B-4FED-3348-B882-72413DE82680}" destId="{0A9EE431-4390-8041-8D22-A0B383619A6A}" srcOrd="0" destOrd="0" presId="urn:microsoft.com/office/officeart/2005/8/layout/hierarchy1"/>
    <dgm:cxn modelId="{EB8E95E4-70E6-B44B-AE78-DCD3243DD67F}" type="presParOf" srcId="{D555A74B-4FED-3348-B882-72413DE82680}" destId="{C6D0C538-FD18-2041-91AC-28634F25441A}" srcOrd="1" destOrd="0" presId="urn:microsoft.com/office/officeart/2005/8/layout/hierarchy1"/>
    <dgm:cxn modelId="{D6E33B50-96DF-3145-80FF-D474865B87B5}" type="presParOf" srcId="{C6D0C538-FD18-2041-91AC-28634F25441A}" destId="{5DE841CD-100C-3142-A87B-419A627870AD}" srcOrd="0" destOrd="0" presId="urn:microsoft.com/office/officeart/2005/8/layout/hierarchy1"/>
    <dgm:cxn modelId="{60657A6B-8FBF-DB4C-901D-65840BC943BF}" type="presParOf" srcId="{5DE841CD-100C-3142-A87B-419A627870AD}" destId="{60D63DDB-8B90-0141-998B-1BA54CEC4224}" srcOrd="0" destOrd="0" presId="urn:microsoft.com/office/officeart/2005/8/layout/hierarchy1"/>
    <dgm:cxn modelId="{5DAC1D66-7587-AC4A-A87C-EE7A4BABBBA6}" type="presParOf" srcId="{5DE841CD-100C-3142-A87B-419A627870AD}" destId="{56749DDB-B588-0D4F-A686-386754DB1B36}" srcOrd="1" destOrd="0" presId="urn:microsoft.com/office/officeart/2005/8/layout/hierarchy1"/>
    <dgm:cxn modelId="{A666D6AC-0AB8-E14F-BEC0-3062E79851A4}" type="presParOf" srcId="{C6D0C538-FD18-2041-91AC-28634F25441A}" destId="{5EB360BE-B65F-1947-B319-780DDDE1171A}" srcOrd="1" destOrd="0" presId="urn:microsoft.com/office/officeart/2005/8/layout/hierarchy1"/>
    <dgm:cxn modelId="{B75DE751-B17A-7E47-AC18-1FA549BF2B68}" type="presParOf" srcId="{D555A74B-4FED-3348-B882-72413DE82680}" destId="{88EF3204-06F7-434C-A243-F88C5FC76FAC}" srcOrd="2" destOrd="0" presId="urn:microsoft.com/office/officeart/2005/8/layout/hierarchy1"/>
    <dgm:cxn modelId="{7C7BF105-4551-9D43-BCCB-58EC0E7513F0}" type="presParOf" srcId="{D555A74B-4FED-3348-B882-72413DE82680}" destId="{A3CB60BC-891D-0541-97F8-3401D533DFC9}" srcOrd="3" destOrd="0" presId="urn:microsoft.com/office/officeart/2005/8/layout/hierarchy1"/>
    <dgm:cxn modelId="{D3356254-79E7-EB4A-9F1F-FDE62C05152D}" type="presParOf" srcId="{A3CB60BC-891D-0541-97F8-3401D533DFC9}" destId="{85D77D73-B014-6A48-81A3-6F2E6C3A0637}" srcOrd="0" destOrd="0" presId="urn:microsoft.com/office/officeart/2005/8/layout/hierarchy1"/>
    <dgm:cxn modelId="{F9B5DFB1-B8FD-2841-B693-2C637F1C7FD5}" type="presParOf" srcId="{85D77D73-B014-6A48-81A3-6F2E6C3A0637}" destId="{2FB25236-1410-FD4A-A3E3-36C9B6D4D4CB}" srcOrd="0" destOrd="0" presId="urn:microsoft.com/office/officeart/2005/8/layout/hierarchy1"/>
    <dgm:cxn modelId="{A46F7074-068E-F24B-96CE-25CBF3F27FA8}" type="presParOf" srcId="{85D77D73-B014-6A48-81A3-6F2E6C3A0637}" destId="{6C1AFBA0-243A-E742-B08D-CABFEE90D0ED}" srcOrd="1" destOrd="0" presId="urn:microsoft.com/office/officeart/2005/8/layout/hierarchy1"/>
    <dgm:cxn modelId="{270FEFFC-9BEF-4544-BDFA-5148D36BED22}" type="presParOf" srcId="{A3CB60BC-891D-0541-97F8-3401D533DFC9}" destId="{DE9AF9DE-9003-374A-81BC-15E660674D17}" srcOrd="1" destOrd="0" presId="urn:microsoft.com/office/officeart/2005/8/layout/hierarchy1"/>
    <dgm:cxn modelId="{6CB2EA42-37BF-444E-A971-638556CE7B39}" type="presParOf" srcId="{D555A74B-4FED-3348-B882-72413DE82680}" destId="{A0AED417-AE3B-2846-91CE-2BF353867040}" srcOrd="4" destOrd="0" presId="urn:microsoft.com/office/officeart/2005/8/layout/hierarchy1"/>
    <dgm:cxn modelId="{38B617AF-F32E-9F48-9387-0D3AC339BBEE}" type="presParOf" srcId="{D555A74B-4FED-3348-B882-72413DE82680}" destId="{13CFCD9D-F919-5F45-BD60-104DC01C0D69}" srcOrd="5" destOrd="0" presId="urn:microsoft.com/office/officeart/2005/8/layout/hierarchy1"/>
    <dgm:cxn modelId="{6B53109F-5EB0-7840-8476-1A167B4E59A5}" type="presParOf" srcId="{13CFCD9D-F919-5F45-BD60-104DC01C0D69}" destId="{A462536A-840A-8F45-A1BD-A130AAB3D221}" srcOrd="0" destOrd="0" presId="urn:microsoft.com/office/officeart/2005/8/layout/hierarchy1"/>
    <dgm:cxn modelId="{D7394E0E-7251-1F4B-9B00-844214003B09}" type="presParOf" srcId="{A462536A-840A-8F45-A1BD-A130AAB3D221}" destId="{ABB31ECF-F388-C143-9662-F11234464DE3}" srcOrd="0" destOrd="0" presId="urn:microsoft.com/office/officeart/2005/8/layout/hierarchy1"/>
    <dgm:cxn modelId="{99BD39D5-ABF8-DF49-AF67-A57B18FCCC88}" type="presParOf" srcId="{A462536A-840A-8F45-A1BD-A130AAB3D221}" destId="{13C33577-6C69-2748-B6E5-28174087922F}" srcOrd="1" destOrd="0" presId="urn:microsoft.com/office/officeart/2005/8/layout/hierarchy1"/>
    <dgm:cxn modelId="{14B86962-8815-094F-B5B1-B3AD86E4AE52}" type="presParOf" srcId="{13CFCD9D-F919-5F45-BD60-104DC01C0D69}" destId="{441CE5EC-EEBA-6349-80DD-DAAE6B2828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91262-23E9-3644-A7F0-C6753798D010}"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6FC52378-3908-9C4D-BAE8-52BF3E633274}">
      <dgm:prSet phldrT="[Texte]"/>
      <dgm:spPr/>
      <dgm:t>
        <a:bodyPr/>
        <a:lstStyle/>
        <a:p>
          <a:r>
            <a:rPr lang="fr-FR" i="1" dirty="0" smtClean="0"/>
            <a:t>EGO</a:t>
          </a:r>
          <a:endParaRPr lang="fr-FR" i="1" dirty="0"/>
        </a:p>
      </dgm:t>
    </dgm:pt>
    <dgm:pt modelId="{87DDC2F8-F8D9-9A40-8C5C-00929CC51FDB}" type="parTrans" cxnId="{DC81497C-D8A3-2449-ADEA-A68CEBC68F1E}">
      <dgm:prSet/>
      <dgm:spPr/>
      <dgm:t>
        <a:bodyPr/>
        <a:lstStyle/>
        <a:p>
          <a:endParaRPr lang="fr-FR"/>
        </a:p>
      </dgm:t>
    </dgm:pt>
    <dgm:pt modelId="{4340326F-0A57-EC4E-99A8-06DEFF63CF7F}" type="sibTrans" cxnId="{DC81497C-D8A3-2449-ADEA-A68CEBC68F1E}">
      <dgm:prSet/>
      <dgm:spPr/>
      <dgm:t>
        <a:bodyPr/>
        <a:lstStyle/>
        <a:p>
          <a:endParaRPr lang="fr-FR"/>
        </a:p>
      </dgm:t>
    </dgm:pt>
    <dgm:pt modelId="{2413EB24-408C-924F-B7D0-7C4203A69DAA}">
      <dgm:prSet phldrT="[Texte]"/>
      <dgm:spPr/>
      <dgm:t>
        <a:bodyPr/>
        <a:lstStyle/>
        <a:p>
          <a:r>
            <a:rPr lang="fr-FR" i="1" dirty="0" err="1" smtClean="0"/>
            <a:t>ciuis</a:t>
          </a:r>
          <a:endParaRPr lang="fr-FR" i="1" dirty="0"/>
        </a:p>
      </dgm:t>
    </dgm:pt>
    <dgm:pt modelId="{D148C817-9A21-494B-9D29-B7960228CD39}" type="parTrans" cxnId="{3B95C182-6CB9-8541-83CD-0F0925848C39}">
      <dgm:prSet/>
      <dgm:spPr/>
      <dgm:t>
        <a:bodyPr/>
        <a:lstStyle/>
        <a:p>
          <a:endParaRPr lang="fr-FR"/>
        </a:p>
      </dgm:t>
    </dgm:pt>
    <dgm:pt modelId="{5AEB1D45-D55E-B34F-A8BE-63E2BAEBF136}" type="sibTrans" cxnId="{3B95C182-6CB9-8541-83CD-0F0925848C39}">
      <dgm:prSet/>
      <dgm:spPr/>
      <dgm:t>
        <a:bodyPr/>
        <a:lstStyle/>
        <a:p>
          <a:endParaRPr lang="fr-FR"/>
        </a:p>
      </dgm:t>
    </dgm:pt>
    <dgm:pt modelId="{5A7B36E1-A155-424D-B882-DBA82C858191}">
      <dgm:prSet phldrT="[Texte]"/>
      <dgm:spPr/>
      <dgm:t>
        <a:bodyPr/>
        <a:lstStyle/>
        <a:p>
          <a:r>
            <a:rPr lang="fr-FR" i="1" dirty="0" err="1" smtClean="0"/>
            <a:t>peregrinus</a:t>
          </a:r>
          <a:endParaRPr lang="fr-FR" i="1" dirty="0"/>
        </a:p>
      </dgm:t>
    </dgm:pt>
    <dgm:pt modelId="{EED4EF78-E7E4-DF46-A6C6-A146E27C680A}" type="parTrans" cxnId="{42636C61-284B-CC49-AD80-EAECE267B705}">
      <dgm:prSet/>
      <dgm:spPr/>
      <dgm:t>
        <a:bodyPr/>
        <a:lstStyle/>
        <a:p>
          <a:endParaRPr lang="fr-FR"/>
        </a:p>
      </dgm:t>
    </dgm:pt>
    <dgm:pt modelId="{A32C6ABB-1C03-6E4F-912F-A87AFE4B59E9}" type="sibTrans" cxnId="{42636C61-284B-CC49-AD80-EAECE267B705}">
      <dgm:prSet/>
      <dgm:spPr/>
      <dgm:t>
        <a:bodyPr/>
        <a:lstStyle/>
        <a:p>
          <a:endParaRPr lang="fr-FR"/>
        </a:p>
      </dgm:t>
    </dgm:pt>
    <dgm:pt modelId="{AE1F384C-0E1A-E449-865B-24F1A4B98ACC}">
      <dgm:prSet phldrT="[Texte]"/>
      <dgm:spPr/>
      <dgm:t>
        <a:bodyPr/>
        <a:lstStyle/>
        <a:p>
          <a:r>
            <a:rPr lang="fr-FR" i="1" dirty="0" err="1" smtClean="0">
              <a:solidFill>
                <a:srgbClr val="FF0000"/>
              </a:solidFill>
            </a:rPr>
            <a:t>hostis</a:t>
          </a:r>
          <a:endParaRPr lang="fr-FR" i="1" dirty="0">
            <a:solidFill>
              <a:srgbClr val="FF0000"/>
            </a:solidFill>
          </a:endParaRPr>
        </a:p>
      </dgm:t>
    </dgm:pt>
    <dgm:pt modelId="{E376AFB9-D54B-3B45-803C-8852585402B7}" type="parTrans" cxnId="{D8ED1B23-4EF3-6041-B461-318EF2CD4078}">
      <dgm:prSet/>
      <dgm:spPr/>
      <dgm:t>
        <a:bodyPr/>
        <a:lstStyle/>
        <a:p>
          <a:endParaRPr lang="fr-FR"/>
        </a:p>
      </dgm:t>
    </dgm:pt>
    <dgm:pt modelId="{47B3BD13-AA7D-0A41-B265-597227E134E2}" type="sibTrans" cxnId="{D8ED1B23-4EF3-6041-B461-318EF2CD4078}">
      <dgm:prSet/>
      <dgm:spPr/>
      <dgm:t>
        <a:bodyPr/>
        <a:lstStyle/>
        <a:p>
          <a:endParaRPr lang="fr-FR"/>
        </a:p>
      </dgm:t>
    </dgm:pt>
    <dgm:pt modelId="{9CA34F01-5233-0042-AC0D-B1C2AC4AC88C}">
      <dgm:prSet/>
      <dgm:spPr/>
      <dgm:t>
        <a:bodyPr/>
        <a:lstStyle/>
        <a:p>
          <a:r>
            <a:rPr lang="fr-FR" i="1" dirty="0" err="1" smtClean="0">
              <a:solidFill>
                <a:srgbClr val="FF0000"/>
              </a:solidFill>
            </a:rPr>
            <a:t>hospes</a:t>
          </a:r>
          <a:endParaRPr lang="fr-FR" i="1" dirty="0" smtClean="0">
            <a:solidFill>
              <a:srgbClr val="FF0000"/>
            </a:solidFill>
          </a:endParaRPr>
        </a:p>
        <a:p>
          <a:r>
            <a:rPr lang="fr-FR" i="0" dirty="0" smtClean="0">
              <a:solidFill>
                <a:srgbClr val="FF0000"/>
              </a:solidFill>
            </a:rPr>
            <a:t>HOSPES</a:t>
          </a:r>
          <a:endParaRPr lang="fr-FR" i="0" dirty="0">
            <a:solidFill>
              <a:srgbClr val="FF0000"/>
            </a:solidFill>
          </a:endParaRPr>
        </a:p>
      </dgm:t>
    </dgm:pt>
    <dgm:pt modelId="{66516DAD-7BF7-CB44-B30C-FB1B27B5C9BD}" type="parTrans" cxnId="{F735A964-6CE5-C74C-86AF-6EFD3784352C}">
      <dgm:prSet/>
      <dgm:spPr/>
      <dgm:t>
        <a:bodyPr/>
        <a:lstStyle/>
        <a:p>
          <a:endParaRPr lang="fr-FR"/>
        </a:p>
      </dgm:t>
    </dgm:pt>
    <dgm:pt modelId="{CD230C77-6E7F-6B4D-ABB6-80C9C5F8CAB0}" type="sibTrans" cxnId="{F735A964-6CE5-C74C-86AF-6EFD3784352C}">
      <dgm:prSet/>
      <dgm:spPr/>
      <dgm:t>
        <a:bodyPr/>
        <a:lstStyle/>
        <a:p>
          <a:endParaRPr lang="fr-FR"/>
        </a:p>
      </dgm:t>
    </dgm:pt>
    <dgm:pt modelId="{9B46323B-59E4-9A44-85A3-013CF1B5C881}">
      <dgm:prSet/>
      <dgm:spPr/>
      <dgm:t>
        <a:bodyPr/>
        <a:lstStyle/>
        <a:p>
          <a:r>
            <a:rPr lang="fr-FR" i="1" dirty="0" err="1" smtClean="0"/>
            <a:t>advena</a:t>
          </a:r>
          <a:endParaRPr lang="fr-FR" i="1" dirty="0"/>
        </a:p>
      </dgm:t>
    </dgm:pt>
    <dgm:pt modelId="{53D2A7B4-506F-B440-A37C-19AE3543586F}" type="parTrans" cxnId="{AD55B7EE-D2EA-E64B-BF7C-5E28E570EA26}">
      <dgm:prSet/>
      <dgm:spPr/>
      <dgm:t>
        <a:bodyPr/>
        <a:lstStyle/>
        <a:p>
          <a:endParaRPr lang="fr-FR"/>
        </a:p>
      </dgm:t>
    </dgm:pt>
    <dgm:pt modelId="{7DDF305B-366C-2442-95A9-1D6FCF5A6A19}" type="sibTrans" cxnId="{AD55B7EE-D2EA-E64B-BF7C-5E28E570EA26}">
      <dgm:prSet/>
      <dgm:spPr/>
      <dgm:t>
        <a:bodyPr/>
        <a:lstStyle/>
        <a:p>
          <a:endParaRPr lang="fr-FR"/>
        </a:p>
      </dgm:t>
    </dgm:pt>
    <dgm:pt modelId="{86803CD8-133E-1749-BE72-E8B7ED0C8872}">
      <dgm:prSet/>
      <dgm:spPr/>
      <dgm:t>
        <a:bodyPr/>
        <a:lstStyle/>
        <a:p>
          <a:r>
            <a:rPr lang="fr-FR" i="1" dirty="0" err="1" smtClean="0"/>
            <a:t>inimicus</a:t>
          </a:r>
          <a:endParaRPr lang="fr-FR" i="1" dirty="0"/>
        </a:p>
      </dgm:t>
    </dgm:pt>
    <dgm:pt modelId="{01D535A5-955E-0948-9C0F-6485376885C3}" type="parTrans" cxnId="{2465EBDF-7F11-9E44-AE0E-27D231A21D2C}">
      <dgm:prSet/>
      <dgm:spPr/>
      <dgm:t>
        <a:bodyPr/>
        <a:lstStyle/>
        <a:p>
          <a:endParaRPr lang="fr-FR"/>
        </a:p>
      </dgm:t>
    </dgm:pt>
    <dgm:pt modelId="{422B7255-9399-0B47-B763-65867900074D}" type="sibTrans" cxnId="{2465EBDF-7F11-9E44-AE0E-27D231A21D2C}">
      <dgm:prSet/>
      <dgm:spPr/>
      <dgm:t>
        <a:bodyPr/>
        <a:lstStyle/>
        <a:p>
          <a:endParaRPr lang="fr-FR"/>
        </a:p>
      </dgm:t>
    </dgm:pt>
    <dgm:pt modelId="{FB7116ED-45FC-814A-B91D-255393C34B21}">
      <dgm:prSet/>
      <dgm:spPr/>
      <dgm:t>
        <a:bodyPr/>
        <a:lstStyle/>
        <a:p>
          <a:r>
            <a:rPr lang="fr-FR" i="1" dirty="0" err="1" smtClean="0"/>
            <a:t>aduersarius</a:t>
          </a:r>
          <a:endParaRPr lang="fr-FR" i="1" dirty="0"/>
        </a:p>
      </dgm:t>
    </dgm:pt>
    <dgm:pt modelId="{29569545-43F8-5545-853E-7442C94E4EFE}" type="sibTrans" cxnId="{6B0EEC53-75BD-4241-8084-D3BC79842F6D}">
      <dgm:prSet/>
      <dgm:spPr/>
      <dgm:t>
        <a:bodyPr/>
        <a:lstStyle/>
        <a:p>
          <a:endParaRPr lang="fr-FR"/>
        </a:p>
      </dgm:t>
    </dgm:pt>
    <dgm:pt modelId="{C4CB6139-7D01-A847-9869-43758E586F2C}" type="parTrans" cxnId="{6B0EEC53-75BD-4241-8084-D3BC79842F6D}">
      <dgm:prSet/>
      <dgm:spPr/>
      <dgm:t>
        <a:bodyPr/>
        <a:lstStyle/>
        <a:p>
          <a:endParaRPr lang="fr-FR"/>
        </a:p>
      </dgm:t>
    </dgm:pt>
    <dgm:pt modelId="{7DCAEEFE-E9EE-F840-A92A-7F03C9133BF4}">
      <dgm:prSet/>
      <dgm:spPr/>
      <dgm:t>
        <a:bodyPr/>
        <a:lstStyle/>
        <a:p>
          <a:r>
            <a:rPr lang="fr-FR" i="1" dirty="0" err="1" smtClean="0"/>
            <a:t>amicus</a:t>
          </a:r>
          <a:endParaRPr lang="fr-FR" i="1" dirty="0"/>
        </a:p>
      </dgm:t>
    </dgm:pt>
    <dgm:pt modelId="{A2CBDAA3-CBC3-F149-9D86-FD85323A3F28}" type="parTrans" cxnId="{3290C4FA-1CEA-8B48-BC1B-312570371FFA}">
      <dgm:prSet/>
      <dgm:spPr/>
      <dgm:t>
        <a:bodyPr/>
        <a:lstStyle/>
        <a:p>
          <a:endParaRPr lang="fr-FR"/>
        </a:p>
      </dgm:t>
    </dgm:pt>
    <dgm:pt modelId="{4B71C3D4-CB84-ED47-97BC-D203D62A0304}" type="sibTrans" cxnId="{3290C4FA-1CEA-8B48-BC1B-312570371FFA}">
      <dgm:prSet/>
      <dgm:spPr/>
      <dgm:t>
        <a:bodyPr/>
        <a:lstStyle/>
        <a:p>
          <a:endParaRPr lang="fr-FR"/>
        </a:p>
      </dgm:t>
    </dgm:pt>
    <dgm:pt modelId="{E1E1F62A-7457-3540-AF48-EC5B0243D367}">
      <dgm:prSet/>
      <dgm:spPr/>
      <dgm:t>
        <a:bodyPr/>
        <a:lstStyle/>
        <a:p>
          <a:r>
            <a:rPr lang="fr-FR" i="1" dirty="0" err="1" smtClean="0"/>
            <a:t>adfinis</a:t>
          </a:r>
          <a:endParaRPr lang="fr-FR" i="1" dirty="0"/>
        </a:p>
      </dgm:t>
    </dgm:pt>
    <dgm:pt modelId="{50EF53AD-1C40-F048-B9CB-DB55FE698A75}" type="parTrans" cxnId="{2DF26248-07E0-2B44-9050-531D06871C63}">
      <dgm:prSet/>
      <dgm:spPr/>
      <dgm:t>
        <a:bodyPr/>
        <a:lstStyle/>
        <a:p>
          <a:endParaRPr lang="fr-FR"/>
        </a:p>
      </dgm:t>
    </dgm:pt>
    <dgm:pt modelId="{576C3B2E-9E5A-5B41-A560-A5D2D73FE5E7}" type="sibTrans" cxnId="{2DF26248-07E0-2B44-9050-531D06871C63}">
      <dgm:prSet/>
      <dgm:spPr/>
      <dgm:t>
        <a:bodyPr/>
        <a:lstStyle/>
        <a:p>
          <a:endParaRPr lang="fr-FR"/>
        </a:p>
      </dgm:t>
    </dgm:pt>
    <dgm:pt modelId="{EF2405C2-1EF5-6340-A56B-C5C973C74FA0}">
      <dgm:prSet/>
      <dgm:spPr/>
      <dgm:t>
        <a:bodyPr/>
        <a:lstStyle/>
        <a:p>
          <a:r>
            <a:rPr lang="fr-FR" i="1" dirty="0" err="1" smtClean="0">
              <a:solidFill>
                <a:srgbClr val="FF0000"/>
              </a:solidFill>
            </a:rPr>
            <a:t>perduellis</a:t>
          </a:r>
          <a:endParaRPr lang="fr-FR" i="1" dirty="0">
            <a:solidFill>
              <a:srgbClr val="FF0000"/>
            </a:solidFill>
          </a:endParaRPr>
        </a:p>
      </dgm:t>
    </dgm:pt>
    <dgm:pt modelId="{7FDA02D6-5DB7-4042-97B0-80675B02D14E}" type="parTrans" cxnId="{FA4F76FD-4CD0-7745-874F-DAA5DCCB43F2}">
      <dgm:prSet/>
      <dgm:spPr/>
      <dgm:t>
        <a:bodyPr/>
        <a:lstStyle/>
        <a:p>
          <a:endParaRPr lang="fr-FR"/>
        </a:p>
      </dgm:t>
    </dgm:pt>
    <dgm:pt modelId="{A9A1CD3E-3C73-B441-B5AE-98AF8935E971}" type="sibTrans" cxnId="{FA4F76FD-4CD0-7745-874F-DAA5DCCB43F2}">
      <dgm:prSet/>
      <dgm:spPr/>
      <dgm:t>
        <a:bodyPr/>
        <a:lstStyle/>
        <a:p>
          <a:endParaRPr lang="fr-FR"/>
        </a:p>
      </dgm:t>
    </dgm:pt>
    <dgm:pt modelId="{58DE83E8-8601-2344-B76A-E1C750EDBEAD}" type="pres">
      <dgm:prSet presAssocID="{6C491262-23E9-3644-A7F0-C6753798D010}" presName="hierChild1" presStyleCnt="0">
        <dgm:presLayoutVars>
          <dgm:chPref val="1"/>
          <dgm:dir/>
          <dgm:animOne val="branch"/>
          <dgm:animLvl val="lvl"/>
          <dgm:resizeHandles/>
        </dgm:presLayoutVars>
      </dgm:prSet>
      <dgm:spPr/>
      <dgm:t>
        <a:bodyPr/>
        <a:lstStyle/>
        <a:p>
          <a:endParaRPr lang="fr-FR"/>
        </a:p>
      </dgm:t>
    </dgm:pt>
    <dgm:pt modelId="{076EFD73-F048-3246-8CFB-E63D326FBDBE}" type="pres">
      <dgm:prSet presAssocID="{6FC52378-3908-9C4D-BAE8-52BF3E633274}" presName="hierRoot1" presStyleCnt="0"/>
      <dgm:spPr/>
    </dgm:pt>
    <dgm:pt modelId="{C5DDF04B-9F6C-3744-B31B-ACDB9244E5A8}" type="pres">
      <dgm:prSet presAssocID="{6FC52378-3908-9C4D-BAE8-52BF3E633274}" presName="composite" presStyleCnt="0"/>
      <dgm:spPr/>
    </dgm:pt>
    <dgm:pt modelId="{51531F22-2391-8044-B21F-94AC50A8BC4A}" type="pres">
      <dgm:prSet presAssocID="{6FC52378-3908-9C4D-BAE8-52BF3E633274}" presName="background" presStyleLbl="node0" presStyleIdx="0" presStyleCnt="1"/>
      <dgm:spPr/>
    </dgm:pt>
    <dgm:pt modelId="{FDF3D47D-01E2-E448-ABD0-79C34AB8D3B2}" type="pres">
      <dgm:prSet presAssocID="{6FC52378-3908-9C4D-BAE8-52BF3E633274}" presName="text" presStyleLbl="fgAcc0" presStyleIdx="0" presStyleCnt="1">
        <dgm:presLayoutVars>
          <dgm:chPref val="3"/>
        </dgm:presLayoutVars>
      </dgm:prSet>
      <dgm:spPr/>
      <dgm:t>
        <a:bodyPr/>
        <a:lstStyle/>
        <a:p>
          <a:endParaRPr lang="fr-FR"/>
        </a:p>
      </dgm:t>
    </dgm:pt>
    <dgm:pt modelId="{16C09970-C149-1D4A-B0F4-48E298AA7D37}" type="pres">
      <dgm:prSet presAssocID="{6FC52378-3908-9C4D-BAE8-52BF3E633274}" presName="hierChild2" presStyleCnt="0"/>
      <dgm:spPr/>
    </dgm:pt>
    <dgm:pt modelId="{6D6FF792-048E-1044-8258-E2F978E0F62D}" type="pres">
      <dgm:prSet presAssocID="{D148C817-9A21-494B-9D29-B7960228CD39}" presName="Name10" presStyleLbl="parChTrans1D2" presStyleIdx="0" presStyleCnt="2"/>
      <dgm:spPr/>
      <dgm:t>
        <a:bodyPr/>
        <a:lstStyle/>
        <a:p>
          <a:endParaRPr lang="fr-FR"/>
        </a:p>
      </dgm:t>
    </dgm:pt>
    <dgm:pt modelId="{A2B22B73-1976-A94C-90E4-C79E7F623460}" type="pres">
      <dgm:prSet presAssocID="{2413EB24-408C-924F-B7D0-7C4203A69DAA}" presName="hierRoot2" presStyleCnt="0"/>
      <dgm:spPr/>
    </dgm:pt>
    <dgm:pt modelId="{0729AD6F-0001-4E42-AD9F-056C2F7B0E6F}" type="pres">
      <dgm:prSet presAssocID="{2413EB24-408C-924F-B7D0-7C4203A69DAA}" presName="composite2" presStyleCnt="0"/>
      <dgm:spPr/>
    </dgm:pt>
    <dgm:pt modelId="{B86425F1-81E1-E843-8742-E422319687A8}" type="pres">
      <dgm:prSet presAssocID="{2413EB24-408C-924F-B7D0-7C4203A69DAA}" presName="background2" presStyleLbl="node2" presStyleIdx="0" presStyleCnt="2"/>
      <dgm:spPr/>
    </dgm:pt>
    <dgm:pt modelId="{5348EBBE-A0C0-7C46-875A-B2B6C412ECB0}" type="pres">
      <dgm:prSet presAssocID="{2413EB24-408C-924F-B7D0-7C4203A69DAA}" presName="text2" presStyleLbl="fgAcc2" presStyleIdx="0" presStyleCnt="2">
        <dgm:presLayoutVars>
          <dgm:chPref val="3"/>
        </dgm:presLayoutVars>
      </dgm:prSet>
      <dgm:spPr/>
      <dgm:t>
        <a:bodyPr/>
        <a:lstStyle/>
        <a:p>
          <a:endParaRPr lang="fr-FR"/>
        </a:p>
      </dgm:t>
    </dgm:pt>
    <dgm:pt modelId="{8E915CC0-D51E-A342-8604-0C83F580E585}" type="pres">
      <dgm:prSet presAssocID="{2413EB24-408C-924F-B7D0-7C4203A69DAA}" presName="hierChild3" presStyleCnt="0"/>
      <dgm:spPr/>
    </dgm:pt>
    <dgm:pt modelId="{62B073E0-2D41-AB45-ACFC-ACA15F0EB48D}" type="pres">
      <dgm:prSet presAssocID="{7FDA02D6-5DB7-4042-97B0-80675B02D14E}" presName="Name17" presStyleLbl="parChTrans1D3" presStyleIdx="0" presStyleCnt="8"/>
      <dgm:spPr/>
      <dgm:t>
        <a:bodyPr/>
        <a:lstStyle/>
        <a:p>
          <a:endParaRPr lang="fr-FR"/>
        </a:p>
      </dgm:t>
    </dgm:pt>
    <dgm:pt modelId="{F39D2A9D-F65D-BA47-992E-59A873BFDCBE}" type="pres">
      <dgm:prSet presAssocID="{EF2405C2-1EF5-6340-A56B-C5C973C74FA0}" presName="hierRoot3" presStyleCnt="0"/>
      <dgm:spPr/>
    </dgm:pt>
    <dgm:pt modelId="{CE30782D-45E0-7140-A24C-32A66804EC8E}" type="pres">
      <dgm:prSet presAssocID="{EF2405C2-1EF5-6340-A56B-C5C973C74FA0}" presName="composite3" presStyleCnt="0"/>
      <dgm:spPr/>
    </dgm:pt>
    <dgm:pt modelId="{C14C92EB-279B-544F-B3ED-995543EEF035}" type="pres">
      <dgm:prSet presAssocID="{EF2405C2-1EF5-6340-A56B-C5C973C74FA0}" presName="background3" presStyleLbl="node3" presStyleIdx="0" presStyleCnt="8"/>
      <dgm:spPr/>
    </dgm:pt>
    <dgm:pt modelId="{B71C6938-53E0-6A45-A707-6C9AEFFE0D79}" type="pres">
      <dgm:prSet presAssocID="{EF2405C2-1EF5-6340-A56B-C5C973C74FA0}" presName="text3" presStyleLbl="fgAcc3" presStyleIdx="0" presStyleCnt="8">
        <dgm:presLayoutVars>
          <dgm:chPref val="3"/>
        </dgm:presLayoutVars>
      </dgm:prSet>
      <dgm:spPr/>
      <dgm:t>
        <a:bodyPr/>
        <a:lstStyle/>
        <a:p>
          <a:endParaRPr lang="fr-FR"/>
        </a:p>
      </dgm:t>
    </dgm:pt>
    <dgm:pt modelId="{D69E12CF-6EC7-1942-A002-26D597A9A596}" type="pres">
      <dgm:prSet presAssocID="{EF2405C2-1EF5-6340-A56B-C5C973C74FA0}" presName="hierChild4" presStyleCnt="0"/>
      <dgm:spPr/>
    </dgm:pt>
    <dgm:pt modelId="{734221DD-9E98-AB44-BAE2-E6B15306B1C4}" type="pres">
      <dgm:prSet presAssocID="{01D535A5-955E-0948-9C0F-6485376885C3}" presName="Name17" presStyleLbl="parChTrans1D3" presStyleIdx="1" presStyleCnt="8"/>
      <dgm:spPr/>
      <dgm:t>
        <a:bodyPr/>
        <a:lstStyle/>
        <a:p>
          <a:endParaRPr lang="fr-FR"/>
        </a:p>
      </dgm:t>
    </dgm:pt>
    <dgm:pt modelId="{01CF2AE8-151D-ED4F-A9DB-1047175BA7D5}" type="pres">
      <dgm:prSet presAssocID="{86803CD8-133E-1749-BE72-E8B7ED0C8872}" presName="hierRoot3" presStyleCnt="0"/>
      <dgm:spPr/>
    </dgm:pt>
    <dgm:pt modelId="{4AD5E660-40FA-0B41-A8A2-E64BC9C6A021}" type="pres">
      <dgm:prSet presAssocID="{86803CD8-133E-1749-BE72-E8B7ED0C8872}" presName="composite3" presStyleCnt="0"/>
      <dgm:spPr/>
    </dgm:pt>
    <dgm:pt modelId="{F42D85ED-7BB6-0940-A27A-05C4F84CF153}" type="pres">
      <dgm:prSet presAssocID="{86803CD8-133E-1749-BE72-E8B7ED0C8872}" presName="background3" presStyleLbl="node3" presStyleIdx="1" presStyleCnt="8"/>
      <dgm:spPr/>
    </dgm:pt>
    <dgm:pt modelId="{2917B7FE-F59E-1C44-AF33-4F35694F6A4A}" type="pres">
      <dgm:prSet presAssocID="{86803CD8-133E-1749-BE72-E8B7ED0C8872}" presName="text3" presStyleLbl="fgAcc3" presStyleIdx="1" presStyleCnt="8">
        <dgm:presLayoutVars>
          <dgm:chPref val="3"/>
        </dgm:presLayoutVars>
      </dgm:prSet>
      <dgm:spPr/>
      <dgm:t>
        <a:bodyPr/>
        <a:lstStyle/>
        <a:p>
          <a:endParaRPr lang="fr-FR"/>
        </a:p>
      </dgm:t>
    </dgm:pt>
    <dgm:pt modelId="{9F7B58AE-8553-FB45-BE48-4BA6BC8A3BBA}" type="pres">
      <dgm:prSet presAssocID="{86803CD8-133E-1749-BE72-E8B7ED0C8872}" presName="hierChild4" presStyleCnt="0"/>
      <dgm:spPr/>
    </dgm:pt>
    <dgm:pt modelId="{FB48C02C-9B8C-B54E-8EAD-8BB7944FB183}" type="pres">
      <dgm:prSet presAssocID="{C4CB6139-7D01-A847-9869-43758E586F2C}" presName="Name17" presStyleLbl="parChTrans1D3" presStyleIdx="2" presStyleCnt="8"/>
      <dgm:spPr/>
      <dgm:t>
        <a:bodyPr/>
        <a:lstStyle/>
        <a:p>
          <a:endParaRPr lang="fr-FR"/>
        </a:p>
      </dgm:t>
    </dgm:pt>
    <dgm:pt modelId="{E8A2FAB3-EA5F-7440-891F-402E6D6FA916}" type="pres">
      <dgm:prSet presAssocID="{FB7116ED-45FC-814A-B91D-255393C34B21}" presName="hierRoot3" presStyleCnt="0"/>
      <dgm:spPr/>
    </dgm:pt>
    <dgm:pt modelId="{E819DD33-F2C2-FC41-B1AA-ED51D1C4F506}" type="pres">
      <dgm:prSet presAssocID="{FB7116ED-45FC-814A-B91D-255393C34B21}" presName="composite3" presStyleCnt="0"/>
      <dgm:spPr/>
    </dgm:pt>
    <dgm:pt modelId="{4FD56BFF-5058-6744-AB0A-B697F7E34C5B}" type="pres">
      <dgm:prSet presAssocID="{FB7116ED-45FC-814A-B91D-255393C34B21}" presName="background3" presStyleLbl="node3" presStyleIdx="2" presStyleCnt="8"/>
      <dgm:spPr/>
    </dgm:pt>
    <dgm:pt modelId="{A303BA40-2DE0-AC4B-B637-4F6CF14CB8C1}" type="pres">
      <dgm:prSet presAssocID="{FB7116ED-45FC-814A-B91D-255393C34B21}" presName="text3" presStyleLbl="fgAcc3" presStyleIdx="2" presStyleCnt="8">
        <dgm:presLayoutVars>
          <dgm:chPref val="3"/>
        </dgm:presLayoutVars>
      </dgm:prSet>
      <dgm:spPr/>
      <dgm:t>
        <a:bodyPr/>
        <a:lstStyle/>
        <a:p>
          <a:endParaRPr lang="fr-FR"/>
        </a:p>
      </dgm:t>
    </dgm:pt>
    <dgm:pt modelId="{8AB7DF89-E17C-B649-A081-479FA8A8AA0F}" type="pres">
      <dgm:prSet presAssocID="{FB7116ED-45FC-814A-B91D-255393C34B21}" presName="hierChild4" presStyleCnt="0"/>
      <dgm:spPr/>
    </dgm:pt>
    <dgm:pt modelId="{801EB3AB-9843-A948-8D40-770FF699E28F}" type="pres">
      <dgm:prSet presAssocID="{A2CBDAA3-CBC3-F149-9D86-FD85323A3F28}" presName="Name17" presStyleLbl="parChTrans1D3" presStyleIdx="3" presStyleCnt="8"/>
      <dgm:spPr/>
      <dgm:t>
        <a:bodyPr/>
        <a:lstStyle/>
        <a:p>
          <a:endParaRPr lang="fr-FR"/>
        </a:p>
      </dgm:t>
    </dgm:pt>
    <dgm:pt modelId="{EC6F645D-4675-DF48-89BB-2D108AA2050D}" type="pres">
      <dgm:prSet presAssocID="{7DCAEEFE-E9EE-F840-A92A-7F03C9133BF4}" presName="hierRoot3" presStyleCnt="0"/>
      <dgm:spPr/>
    </dgm:pt>
    <dgm:pt modelId="{F690EF11-BE72-AF43-9873-18D537422D91}" type="pres">
      <dgm:prSet presAssocID="{7DCAEEFE-E9EE-F840-A92A-7F03C9133BF4}" presName="composite3" presStyleCnt="0"/>
      <dgm:spPr/>
    </dgm:pt>
    <dgm:pt modelId="{94E1C8B0-A3FF-A44C-B12C-B9157E1E4E0C}" type="pres">
      <dgm:prSet presAssocID="{7DCAEEFE-E9EE-F840-A92A-7F03C9133BF4}" presName="background3" presStyleLbl="node3" presStyleIdx="3" presStyleCnt="8"/>
      <dgm:spPr/>
    </dgm:pt>
    <dgm:pt modelId="{3A310FEE-5B61-A742-A316-1FE21F079B8A}" type="pres">
      <dgm:prSet presAssocID="{7DCAEEFE-E9EE-F840-A92A-7F03C9133BF4}" presName="text3" presStyleLbl="fgAcc3" presStyleIdx="3" presStyleCnt="8">
        <dgm:presLayoutVars>
          <dgm:chPref val="3"/>
        </dgm:presLayoutVars>
      </dgm:prSet>
      <dgm:spPr/>
      <dgm:t>
        <a:bodyPr/>
        <a:lstStyle/>
        <a:p>
          <a:endParaRPr lang="fr-FR"/>
        </a:p>
      </dgm:t>
    </dgm:pt>
    <dgm:pt modelId="{F2259BCF-85D2-E54A-A19F-92AC57F8521D}" type="pres">
      <dgm:prSet presAssocID="{7DCAEEFE-E9EE-F840-A92A-7F03C9133BF4}" presName="hierChild4" presStyleCnt="0"/>
      <dgm:spPr/>
    </dgm:pt>
    <dgm:pt modelId="{34A9CF4E-C821-9242-89AE-DE0C7F1660EA}" type="pres">
      <dgm:prSet presAssocID="{50EF53AD-1C40-F048-B9CB-DB55FE698A75}" presName="Name17" presStyleLbl="parChTrans1D3" presStyleIdx="4" presStyleCnt="8"/>
      <dgm:spPr/>
      <dgm:t>
        <a:bodyPr/>
        <a:lstStyle/>
        <a:p>
          <a:endParaRPr lang="fr-FR"/>
        </a:p>
      </dgm:t>
    </dgm:pt>
    <dgm:pt modelId="{081C69E4-635A-9040-9EE1-12DE1B46EBD3}" type="pres">
      <dgm:prSet presAssocID="{E1E1F62A-7457-3540-AF48-EC5B0243D367}" presName="hierRoot3" presStyleCnt="0"/>
      <dgm:spPr/>
    </dgm:pt>
    <dgm:pt modelId="{7BE5F738-7152-5043-96F4-DE615D81C942}" type="pres">
      <dgm:prSet presAssocID="{E1E1F62A-7457-3540-AF48-EC5B0243D367}" presName="composite3" presStyleCnt="0"/>
      <dgm:spPr/>
    </dgm:pt>
    <dgm:pt modelId="{B10B37E6-C2B5-0D47-AA01-B98C782F8E2B}" type="pres">
      <dgm:prSet presAssocID="{E1E1F62A-7457-3540-AF48-EC5B0243D367}" presName="background3" presStyleLbl="node3" presStyleIdx="4" presStyleCnt="8"/>
      <dgm:spPr/>
    </dgm:pt>
    <dgm:pt modelId="{C0D357E4-206E-0A4A-808A-4CB07AAB9EBB}" type="pres">
      <dgm:prSet presAssocID="{E1E1F62A-7457-3540-AF48-EC5B0243D367}" presName="text3" presStyleLbl="fgAcc3" presStyleIdx="4" presStyleCnt="8">
        <dgm:presLayoutVars>
          <dgm:chPref val="3"/>
        </dgm:presLayoutVars>
      </dgm:prSet>
      <dgm:spPr/>
      <dgm:t>
        <a:bodyPr/>
        <a:lstStyle/>
        <a:p>
          <a:endParaRPr lang="fr-FR"/>
        </a:p>
      </dgm:t>
    </dgm:pt>
    <dgm:pt modelId="{B1745C6E-597A-5B4C-8507-AFF46BBE1C47}" type="pres">
      <dgm:prSet presAssocID="{E1E1F62A-7457-3540-AF48-EC5B0243D367}" presName="hierChild4" presStyleCnt="0"/>
      <dgm:spPr/>
    </dgm:pt>
    <dgm:pt modelId="{40FDDB76-0C26-264E-86BC-5AE8A8808E3C}" type="pres">
      <dgm:prSet presAssocID="{EED4EF78-E7E4-DF46-A6C6-A146E27C680A}" presName="Name10" presStyleLbl="parChTrans1D2" presStyleIdx="1" presStyleCnt="2"/>
      <dgm:spPr/>
      <dgm:t>
        <a:bodyPr/>
        <a:lstStyle/>
        <a:p>
          <a:endParaRPr lang="fr-FR"/>
        </a:p>
      </dgm:t>
    </dgm:pt>
    <dgm:pt modelId="{43C12C62-5C67-9E4C-8B88-CE6068CD9F1D}" type="pres">
      <dgm:prSet presAssocID="{5A7B36E1-A155-424D-B882-DBA82C858191}" presName="hierRoot2" presStyleCnt="0"/>
      <dgm:spPr/>
    </dgm:pt>
    <dgm:pt modelId="{34E172E7-C904-3147-8D65-7A1B11F1BCFE}" type="pres">
      <dgm:prSet presAssocID="{5A7B36E1-A155-424D-B882-DBA82C858191}" presName="composite2" presStyleCnt="0"/>
      <dgm:spPr/>
    </dgm:pt>
    <dgm:pt modelId="{A8150A02-BC8D-6D49-BC62-78EC39FC1A22}" type="pres">
      <dgm:prSet presAssocID="{5A7B36E1-A155-424D-B882-DBA82C858191}" presName="background2" presStyleLbl="node2" presStyleIdx="1" presStyleCnt="2"/>
      <dgm:spPr/>
    </dgm:pt>
    <dgm:pt modelId="{A388E6F0-970E-E446-A2AB-8D8255E43C06}" type="pres">
      <dgm:prSet presAssocID="{5A7B36E1-A155-424D-B882-DBA82C858191}" presName="text2" presStyleLbl="fgAcc2" presStyleIdx="1" presStyleCnt="2">
        <dgm:presLayoutVars>
          <dgm:chPref val="3"/>
        </dgm:presLayoutVars>
      </dgm:prSet>
      <dgm:spPr/>
      <dgm:t>
        <a:bodyPr/>
        <a:lstStyle/>
        <a:p>
          <a:endParaRPr lang="fr-FR"/>
        </a:p>
      </dgm:t>
    </dgm:pt>
    <dgm:pt modelId="{D555A74B-4FED-3348-B882-72413DE82680}" type="pres">
      <dgm:prSet presAssocID="{5A7B36E1-A155-424D-B882-DBA82C858191}" presName="hierChild3" presStyleCnt="0"/>
      <dgm:spPr/>
    </dgm:pt>
    <dgm:pt modelId="{0A9EE431-4390-8041-8D22-A0B383619A6A}" type="pres">
      <dgm:prSet presAssocID="{E376AFB9-D54B-3B45-803C-8852585402B7}" presName="Name17" presStyleLbl="parChTrans1D3" presStyleIdx="5" presStyleCnt="8"/>
      <dgm:spPr/>
      <dgm:t>
        <a:bodyPr/>
        <a:lstStyle/>
        <a:p>
          <a:endParaRPr lang="fr-FR"/>
        </a:p>
      </dgm:t>
    </dgm:pt>
    <dgm:pt modelId="{C6D0C538-FD18-2041-91AC-28634F25441A}" type="pres">
      <dgm:prSet presAssocID="{AE1F384C-0E1A-E449-865B-24F1A4B98ACC}" presName="hierRoot3" presStyleCnt="0"/>
      <dgm:spPr/>
    </dgm:pt>
    <dgm:pt modelId="{5DE841CD-100C-3142-A87B-419A627870AD}" type="pres">
      <dgm:prSet presAssocID="{AE1F384C-0E1A-E449-865B-24F1A4B98ACC}" presName="composite3" presStyleCnt="0"/>
      <dgm:spPr/>
    </dgm:pt>
    <dgm:pt modelId="{60D63DDB-8B90-0141-998B-1BA54CEC4224}" type="pres">
      <dgm:prSet presAssocID="{AE1F384C-0E1A-E449-865B-24F1A4B98ACC}" presName="background3" presStyleLbl="node3" presStyleIdx="5" presStyleCnt="8"/>
      <dgm:spPr/>
    </dgm:pt>
    <dgm:pt modelId="{56749DDB-B588-0D4F-A686-386754DB1B36}" type="pres">
      <dgm:prSet presAssocID="{AE1F384C-0E1A-E449-865B-24F1A4B98ACC}" presName="text3" presStyleLbl="fgAcc3" presStyleIdx="5" presStyleCnt="8">
        <dgm:presLayoutVars>
          <dgm:chPref val="3"/>
        </dgm:presLayoutVars>
      </dgm:prSet>
      <dgm:spPr/>
      <dgm:t>
        <a:bodyPr/>
        <a:lstStyle/>
        <a:p>
          <a:endParaRPr lang="fr-FR"/>
        </a:p>
      </dgm:t>
    </dgm:pt>
    <dgm:pt modelId="{5EB360BE-B65F-1947-B319-780DDDE1171A}" type="pres">
      <dgm:prSet presAssocID="{AE1F384C-0E1A-E449-865B-24F1A4B98ACC}" presName="hierChild4" presStyleCnt="0"/>
      <dgm:spPr/>
    </dgm:pt>
    <dgm:pt modelId="{88EF3204-06F7-434C-A243-F88C5FC76FAC}" type="pres">
      <dgm:prSet presAssocID="{66516DAD-7BF7-CB44-B30C-FB1B27B5C9BD}" presName="Name17" presStyleLbl="parChTrans1D3" presStyleIdx="6" presStyleCnt="8"/>
      <dgm:spPr/>
      <dgm:t>
        <a:bodyPr/>
        <a:lstStyle/>
        <a:p>
          <a:endParaRPr lang="fr-FR"/>
        </a:p>
      </dgm:t>
    </dgm:pt>
    <dgm:pt modelId="{A3CB60BC-891D-0541-97F8-3401D533DFC9}" type="pres">
      <dgm:prSet presAssocID="{9CA34F01-5233-0042-AC0D-B1C2AC4AC88C}" presName="hierRoot3" presStyleCnt="0"/>
      <dgm:spPr/>
    </dgm:pt>
    <dgm:pt modelId="{85D77D73-B014-6A48-81A3-6F2E6C3A0637}" type="pres">
      <dgm:prSet presAssocID="{9CA34F01-5233-0042-AC0D-B1C2AC4AC88C}" presName="composite3" presStyleCnt="0"/>
      <dgm:spPr/>
    </dgm:pt>
    <dgm:pt modelId="{2FB25236-1410-FD4A-A3E3-36C9B6D4D4CB}" type="pres">
      <dgm:prSet presAssocID="{9CA34F01-5233-0042-AC0D-B1C2AC4AC88C}" presName="background3" presStyleLbl="node3" presStyleIdx="6" presStyleCnt="8"/>
      <dgm:spPr/>
    </dgm:pt>
    <dgm:pt modelId="{6C1AFBA0-243A-E742-B08D-CABFEE90D0ED}" type="pres">
      <dgm:prSet presAssocID="{9CA34F01-5233-0042-AC0D-B1C2AC4AC88C}" presName="text3" presStyleLbl="fgAcc3" presStyleIdx="6" presStyleCnt="8">
        <dgm:presLayoutVars>
          <dgm:chPref val="3"/>
        </dgm:presLayoutVars>
      </dgm:prSet>
      <dgm:spPr/>
      <dgm:t>
        <a:bodyPr/>
        <a:lstStyle/>
        <a:p>
          <a:endParaRPr lang="fr-FR"/>
        </a:p>
      </dgm:t>
    </dgm:pt>
    <dgm:pt modelId="{DE9AF9DE-9003-374A-81BC-15E660674D17}" type="pres">
      <dgm:prSet presAssocID="{9CA34F01-5233-0042-AC0D-B1C2AC4AC88C}" presName="hierChild4" presStyleCnt="0"/>
      <dgm:spPr/>
    </dgm:pt>
    <dgm:pt modelId="{A0AED417-AE3B-2846-91CE-2BF353867040}" type="pres">
      <dgm:prSet presAssocID="{53D2A7B4-506F-B440-A37C-19AE3543586F}" presName="Name17" presStyleLbl="parChTrans1D3" presStyleIdx="7" presStyleCnt="8"/>
      <dgm:spPr/>
      <dgm:t>
        <a:bodyPr/>
        <a:lstStyle/>
        <a:p>
          <a:endParaRPr lang="fr-FR"/>
        </a:p>
      </dgm:t>
    </dgm:pt>
    <dgm:pt modelId="{13CFCD9D-F919-5F45-BD60-104DC01C0D69}" type="pres">
      <dgm:prSet presAssocID="{9B46323B-59E4-9A44-85A3-013CF1B5C881}" presName="hierRoot3" presStyleCnt="0"/>
      <dgm:spPr/>
    </dgm:pt>
    <dgm:pt modelId="{A462536A-840A-8F45-A1BD-A130AAB3D221}" type="pres">
      <dgm:prSet presAssocID="{9B46323B-59E4-9A44-85A3-013CF1B5C881}" presName="composite3" presStyleCnt="0"/>
      <dgm:spPr/>
    </dgm:pt>
    <dgm:pt modelId="{ABB31ECF-F388-C143-9662-F11234464DE3}" type="pres">
      <dgm:prSet presAssocID="{9B46323B-59E4-9A44-85A3-013CF1B5C881}" presName="background3" presStyleLbl="node3" presStyleIdx="7" presStyleCnt="8"/>
      <dgm:spPr/>
    </dgm:pt>
    <dgm:pt modelId="{13C33577-6C69-2748-B6E5-28174087922F}" type="pres">
      <dgm:prSet presAssocID="{9B46323B-59E4-9A44-85A3-013CF1B5C881}" presName="text3" presStyleLbl="fgAcc3" presStyleIdx="7" presStyleCnt="8">
        <dgm:presLayoutVars>
          <dgm:chPref val="3"/>
        </dgm:presLayoutVars>
      </dgm:prSet>
      <dgm:spPr/>
      <dgm:t>
        <a:bodyPr/>
        <a:lstStyle/>
        <a:p>
          <a:endParaRPr lang="fr-FR"/>
        </a:p>
      </dgm:t>
    </dgm:pt>
    <dgm:pt modelId="{441CE5EC-EEBA-6349-80DD-DAAE6B2828ED}" type="pres">
      <dgm:prSet presAssocID="{9B46323B-59E4-9A44-85A3-013CF1B5C881}" presName="hierChild4" presStyleCnt="0"/>
      <dgm:spPr/>
    </dgm:pt>
  </dgm:ptLst>
  <dgm:cxnLst>
    <dgm:cxn modelId="{BDEAEA3B-8B33-6D48-BE90-6E943F98C2AE}" type="presOf" srcId="{AE1F384C-0E1A-E449-865B-24F1A4B98ACC}" destId="{56749DDB-B588-0D4F-A686-386754DB1B36}" srcOrd="0" destOrd="0" presId="urn:microsoft.com/office/officeart/2005/8/layout/hierarchy1"/>
    <dgm:cxn modelId="{3B95C182-6CB9-8541-83CD-0F0925848C39}" srcId="{6FC52378-3908-9C4D-BAE8-52BF3E633274}" destId="{2413EB24-408C-924F-B7D0-7C4203A69DAA}" srcOrd="0" destOrd="0" parTransId="{D148C817-9A21-494B-9D29-B7960228CD39}" sibTransId="{5AEB1D45-D55E-B34F-A8BE-63E2BAEBF136}"/>
    <dgm:cxn modelId="{74977414-DF6F-7A45-9915-60D861C41EC6}" type="presOf" srcId="{E376AFB9-D54B-3B45-803C-8852585402B7}" destId="{0A9EE431-4390-8041-8D22-A0B383619A6A}" srcOrd="0" destOrd="0" presId="urn:microsoft.com/office/officeart/2005/8/layout/hierarchy1"/>
    <dgm:cxn modelId="{1BCCB2A6-06BE-5D45-9B9E-6985FFD8644E}" type="presOf" srcId="{D148C817-9A21-494B-9D29-B7960228CD39}" destId="{6D6FF792-048E-1044-8258-E2F978E0F62D}" srcOrd="0" destOrd="0" presId="urn:microsoft.com/office/officeart/2005/8/layout/hierarchy1"/>
    <dgm:cxn modelId="{07659BC4-ACBA-464E-9FC8-03A33A81F274}" type="presOf" srcId="{EF2405C2-1EF5-6340-A56B-C5C973C74FA0}" destId="{B71C6938-53E0-6A45-A707-6C9AEFFE0D79}" srcOrd="0" destOrd="0" presId="urn:microsoft.com/office/officeart/2005/8/layout/hierarchy1"/>
    <dgm:cxn modelId="{72FAD94B-2F8A-3F44-BC09-29CF2FC2E1B3}" type="presOf" srcId="{7FDA02D6-5DB7-4042-97B0-80675B02D14E}" destId="{62B073E0-2D41-AB45-ACFC-ACA15F0EB48D}" srcOrd="0" destOrd="0" presId="urn:microsoft.com/office/officeart/2005/8/layout/hierarchy1"/>
    <dgm:cxn modelId="{F18A95F8-40F6-9543-B8F3-02518FF2449F}" type="presOf" srcId="{A2CBDAA3-CBC3-F149-9D86-FD85323A3F28}" destId="{801EB3AB-9843-A948-8D40-770FF699E28F}" srcOrd="0" destOrd="0" presId="urn:microsoft.com/office/officeart/2005/8/layout/hierarchy1"/>
    <dgm:cxn modelId="{114375CE-5502-2C40-A1AE-43500FFB836A}" type="presOf" srcId="{EED4EF78-E7E4-DF46-A6C6-A146E27C680A}" destId="{40FDDB76-0C26-264E-86BC-5AE8A8808E3C}" srcOrd="0" destOrd="0" presId="urn:microsoft.com/office/officeart/2005/8/layout/hierarchy1"/>
    <dgm:cxn modelId="{DC81497C-D8A3-2449-ADEA-A68CEBC68F1E}" srcId="{6C491262-23E9-3644-A7F0-C6753798D010}" destId="{6FC52378-3908-9C4D-BAE8-52BF3E633274}" srcOrd="0" destOrd="0" parTransId="{87DDC2F8-F8D9-9A40-8C5C-00929CC51FDB}" sibTransId="{4340326F-0A57-EC4E-99A8-06DEFF63CF7F}"/>
    <dgm:cxn modelId="{F12748E5-377D-6C49-88A3-76A5CBFDC716}" type="presOf" srcId="{FB7116ED-45FC-814A-B91D-255393C34B21}" destId="{A303BA40-2DE0-AC4B-B637-4F6CF14CB8C1}" srcOrd="0" destOrd="0" presId="urn:microsoft.com/office/officeart/2005/8/layout/hierarchy1"/>
    <dgm:cxn modelId="{5910185A-B62E-C642-BA75-49F275F4D083}" type="presOf" srcId="{9CA34F01-5233-0042-AC0D-B1C2AC4AC88C}" destId="{6C1AFBA0-243A-E742-B08D-CABFEE90D0ED}" srcOrd="0" destOrd="0" presId="urn:microsoft.com/office/officeart/2005/8/layout/hierarchy1"/>
    <dgm:cxn modelId="{2465EBDF-7F11-9E44-AE0E-27D231A21D2C}" srcId="{2413EB24-408C-924F-B7D0-7C4203A69DAA}" destId="{86803CD8-133E-1749-BE72-E8B7ED0C8872}" srcOrd="1" destOrd="0" parTransId="{01D535A5-955E-0948-9C0F-6485376885C3}" sibTransId="{422B7255-9399-0B47-B763-65867900074D}"/>
    <dgm:cxn modelId="{B1C93E37-01C1-D54C-B95D-0C067C02EB07}" type="presOf" srcId="{6FC52378-3908-9C4D-BAE8-52BF3E633274}" destId="{FDF3D47D-01E2-E448-ABD0-79C34AB8D3B2}" srcOrd="0" destOrd="0" presId="urn:microsoft.com/office/officeart/2005/8/layout/hierarchy1"/>
    <dgm:cxn modelId="{FFCEB34D-9C1F-0744-AB71-AAAF0D4F8B1B}" type="presOf" srcId="{2413EB24-408C-924F-B7D0-7C4203A69DAA}" destId="{5348EBBE-A0C0-7C46-875A-B2B6C412ECB0}" srcOrd="0" destOrd="0" presId="urn:microsoft.com/office/officeart/2005/8/layout/hierarchy1"/>
    <dgm:cxn modelId="{3290C4FA-1CEA-8B48-BC1B-312570371FFA}" srcId="{2413EB24-408C-924F-B7D0-7C4203A69DAA}" destId="{7DCAEEFE-E9EE-F840-A92A-7F03C9133BF4}" srcOrd="3" destOrd="0" parTransId="{A2CBDAA3-CBC3-F149-9D86-FD85323A3F28}" sibTransId="{4B71C3D4-CB84-ED47-97BC-D203D62A0304}"/>
    <dgm:cxn modelId="{F735A964-6CE5-C74C-86AF-6EFD3784352C}" srcId="{5A7B36E1-A155-424D-B882-DBA82C858191}" destId="{9CA34F01-5233-0042-AC0D-B1C2AC4AC88C}" srcOrd="1" destOrd="0" parTransId="{66516DAD-7BF7-CB44-B30C-FB1B27B5C9BD}" sibTransId="{CD230C77-6E7F-6B4D-ABB6-80C9C5F8CAB0}"/>
    <dgm:cxn modelId="{2DF26248-07E0-2B44-9050-531D06871C63}" srcId="{2413EB24-408C-924F-B7D0-7C4203A69DAA}" destId="{E1E1F62A-7457-3540-AF48-EC5B0243D367}" srcOrd="4" destOrd="0" parTransId="{50EF53AD-1C40-F048-B9CB-DB55FE698A75}" sibTransId="{576C3B2E-9E5A-5B41-A560-A5D2D73FE5E7}"/>
    <dgm:cxn modelId="{FA4F76FD-4CD0-7745-874F-DAA5DCCB43F2}" srcId="{2413EB24-408C-924F-B7D0-7C4203A69DAA}" destId="{EF2405C2-1EF5-6340-A56B-C5C973C74FA0}" srcOrd="0" destOrd="0" parTransId="{7FDA02D6-5DB7-4042-97B0-80675B02D14E}" sibTransId="{A9A1CD3E-3C73-B441-B5AE-98AF8935E971}"/>
    <dgm:cxn modelId="{D8ED1B23-4EF3-6041-B461-318EF2CD4078}" srcId="{5A7B36E1-A155-424D-B882-DBA82C858191}" destId="{AE1F384C-0E1A-E449-865B-24F1A4B98ACC}" srcOrd="0" destOrd="0" parTransId="{E376AFB9-D54B-3B45-803C-8852585402B7}" sibTransId="{47B3BD13-AA7D-0A41-B265-597227E134E2}"/>
    <dgm:cxn modelId="{06A723F9-8981-5446-937B-069547F175FF}" type="presOf" srcId="{86803CD8-133E-1749-BE72-E8B7ED0C8872}" destId="{2917B7FE-F59E-1C44-AF33-4F35694F6A4A}" srcOrd="0" destOrd="0" presId="urn:microsoft.com/office/officeart/2005/8/layout/hierarchy1"/>
    <dgm:cxn modelId="{AD55B7EE-D2EA-E64B-BF7C-5E28E570EA26}" srcId="{5A7B36E1-A155-424D-B882-DBA82C858191}" destId="{9B46323B-59E4-9A44-85A3-013CF1B5C881}" srcOrd="2" destOrd="0" parTransId="{53D2A7B4-506F-B440-A37C-19AE3543586F}" sibTransId="{7DDF305B-366C-2442-95A9-1D6FCF5A6A19}"/>
    <dgm:cxn modelId="{80464857-CE84-1641-9042-BEFFE13B53A0}" type="presOf" srcId="{53D2A7B4-506F-B440-A37C-19AE3543586F}" destId="{A0AED417-AE3B-2846-91CE-2BF353867040}" srcOrd="0" destOrd="0" presId="urn:microsoft.com/office/officeart/2005/8/layout/hierarchy1"/>
    <dgm:cxn modelId="{2C27CB6D-F164-CB4F-83E6-ED153D294773}" type="presOf" srcId="{6C491262-23E9-3644-A7F0-C6753798D010}" destId="{58DE83E8-8601-2344-B76A-E1C750EDBEAD}" srcOrd="0" destOrd="0" presId="urn:microsoft.com/office/officeart/2005/8/layout/hierarchy1"/>
    <dgm:cxn modelId="{A98392C5-48FD-8C43-9001-4DE2844308E8}" type="presOf" srcId="{7DCAEEFE-E9EE-F840-A92A-7F03C9133BF4}" destId="{3A310FEE-5B61-A742-A316-1FE21F079B8A}" srcOrd="0" destOrd="0" presId="urn:microsoft.com/office/officeart/2005/8/layout/hierarchy1"/>
    <dgm:cxn modelId="{6B0EEC53-75BD-4241-8084-D3BC79842F6D}" srcId="{2413EB24-408C-924F-B7D0-7C4203A69DAA}" destId="{FB7116ED-45FC-814A-B91D-255393C34B21}" srcOrd="2" destOrd="0" parTransId="{C4CB6139-7D01-A847-9869-43758E586F2C}" sibTransId="{29569545-43F8-5545-853E-7442C94E4EFE}"/>
    <dgm:cxn modelId="{5FFADB8E-04C8-3D49-B5C1-881657C3394F}" type="presOf" srcId="{9B46323B-59E4-9A44-85A3-013CF1B5C881}" destId="{13C33577-6C69-2748-B6E5-28174087922F}" srcOrd="0" destOrd="0" presId="urn:microsoft.com/office/officeart/2005/8/layout/hierarchy1"/>
    <dgm:cxn modelId="{78430417-78E1-2C44-BE6B-FAB05828BB7C}" type="presOf" srcId="{50EF53AD-1C40-F048-B9CB-DB55FE698A75}" destId="{34A9CF4E-C821-9242-89AE-DE0C7F1660EA}" srcOrd="0" destOrd="0" presId="urn:microsoft.com/office/officeart/2005/8/layout/hierarchy1"/>
    <dgm:cxn modelId="{D5596511-5D22-9C40-A342-134ED4218A51}" type="presOf" srcId="{C4CB6139-7D01-A847-9869-43758E586F2C}" destId="{FB48C02C-9B8C-B54E-8EAD-8BB7944FB183}" srcOrd="0" destOrd="0" presId="urn:microsoft.com/office/officeart/2005/8/layout/hierarchy1"/>
    <dgm:cxn modelId="{C46A556E-E045-3948-ADBC-1B2ABA2EA670}" type="presOf" srcId="{66516DAD-7BF7-CB44-B30C-FB1B27B5C9BD}" destId="{88EF3204-06F7-434C-A243-F88C5FC76FAC}" srcOrd="0" destOrd="0" presId="urn:microsoft.com/office/officeart/2005/8/layout/hierarchy1"/>
    <dgm:cxn modelId="{42636C61-284B-CC49-AD80-EAECE267B705}" srcId="{6FC52378-3908-9C4D-BAE8-52BF3E633274}" destId="{5A7B36E1-A155-424D-B882-DBA82C858191}" srcOrd="1" destOrd="0" parTransId="{EED4EF78-E7E4-DF46-A6C6-A146E27C680A}" sibTransId="{A32C6ABB-1C03-6E4F-912F-A87AFE4B59E9}"/>
    <dgm:cxn modelId="{1C73FFA1-697F-7B4F-A499-6CD1906CBBB9}" type="presOf" srcId="{5A7B36E1-A155-424D-B882-DBA82C858191}" destId="{A388E6F0-970E-E446-A2AB-8D8255E43C06}" srcOrd="0" destOrd="0" presId="urn:microsoft.com/office/officeart/2005/8/layout/hierarchy1"/>
    <dgm:cxn modelId="{AC4E5BCC-C3D0-634B-8BB8-0CBD3936FB74}" type="presOf" srcId="{01D535A5-955E-0948-9C0F-6485376885C3}" destId="{734221DD-9E98-AB44-BAE2-E6B15306B1C4}" srcOrd="0" destOrd="0" presId="urn:microsoft.com/office/officeart/2005/8/layout/hierarchy1"/>
    <dgm:cxn modelId="{C17CD0BD-D055-2849-BD7B-B28E0AE4ACDB}" type="presOf" srcId="{E1E1F62A-7457-3540-AF48-EC5B0243D367}" destId="{C0D357E4-206E-0A4A-808A-4CB07AAB9EBB}" srcOrd="0" destOrd="0" presId="urn:microsoft.com/office/officeart/2005/8/layout/hierarchy1"/>
    <dgm:cxn modelId="{99FD2CFC-C1A8-BC47-A044-F4874581A64F}" type="presParOf" srcId="{58DE83E8-8601-2344-B76A-E1C750EDBEAD}" destId="{076EFD73-F048-3246-8CFB-E63D326FBDBE}" srcOrd="0" destOrd="0" presId="urn:microsoft.com/office/officeart/2005/8/layout/hierarchy1"/>
    <dgm:cxn modelId="{93E41EA3-CD0A-4246-BFEF-68E809E112E2}" type="presParOf" srcId="{076EFD73-F048-3246-8CFB-E63D326FBDBE}" destId="{C5DDF04B-9F6C-3744-B31B-ACDB9244E5A8}" srcOrd="0" destOrd="0" presId="urn:microsoft.com/office/officeart/2005/8/layout/hierarchy1"/>
    <dgm:cxn modelId="{B1B313BB-753F-3746-9C42-B8BA1BE8F14C}" type="presParOf" srcId="{C5DDF04B-9F6C-3744-B31B-ACDB9244E5A8}" destId="{51531F22-2391-8044-B21F-94AC50A8BC4A}" srcOrd="0" destOrd="0" presId="urn:microsoft.com/office/officeart/2005/8/layout/hierarchy1"/>
    <dgm:cxn modelId="{B980795B-DD64-F247-B935-CC6F80FD118F}" type="presParOf" srcId="{C5DDF04B-9F6C-3744-B31B-ACDB9244E5A8}" destId="{FDF3D47D-01E2-E448-ABD0-79C34AB8D3B2}" srcOrd="1" destOrd="0" presId="urn:microsoft.com/office/officeart/2005/8/layout/hierarchy1"/>
    <dgm:cxn modelId="{67429788-8B06-A148-92B8-F104CAF896BF}" type="presParOf" srcId="{076EFD73-F048-3246-8CFB-E63D326FBDBE}" destId="{16C09970-C149-1D4A-B0F4-48E298AA7D37}" srcOrd="1" destOrd="0" presId="urn:microsoft.com/office/officeart/2005/8/layout/hierarchy1"/>
    <dgm:cxn modelId="{F2462CBB-39D9-CF4F-8BFC-5F7DECF9FF45}" type="presParOf" srcId="{16C09970-C149-1D4A-B0F4-48E298AA7D37}" destId="{6D6FF792-048E-1044-8258-E2F978E0F62D}" srcOrd="0" destOrd="0" presId="urn:microsoft.com/office/officeart/2005/8/layout/hierarchy1"/>
    <dgm:cxn modelId="{59F7DD21-6730-0848-91DC-E9D9700D984D}" type="presParOf" srcId="{16C09970-C149-1D4A-B0F4-48E298AA7D37}" destId="{A2B22B73-1976-A94C-90E4-C79E7F623460}" srcOrd="1" destOrd="0" presId="urn:microsoft.com/office/officeart/2005/8/layout/hierarchy1"/>
    <dgm:cxn modelId="{73E5E511-FCBF-AC42-AFE1-83E6A5837C6D}" type="presParOf" srcId="{A2B22B73-1976-A94C-90E4-C79E7F623460}" destId="{0729AD6F-0001-4E42-AD9F-056C2F7B0E6F}" srcOrd="0" destOrd="0" presId="urn:microsoft.com/office/officeart/2005/8/layout/hierarchy1"/>
    <dgm:cxn modelId="{2977AE74-C9D8-B149-B5FB-B12E2289363C}" type="presParOf" srcId="{0729AD6F-0001-4E42-AD9F-056C2F7B0E6F}" destId="{B86425F1-81E1-E843-8742-E422319687A8}" srcOrd="0" destOrd="0" presId="urn:microsoft.com/office/officeart/2005/8/layout/hierarchy1"/>
    <dgm:cxn modelId="{5FE4D630-E257-EB42-94D6-7C4213C98861}" type="presParOf" srcId="{0729AD6F-0001-4E42-AD9F-056C2F7B0E6F}" destId="{5348EBBE-A0C0-7C46-875A-B2B6C412ECB0}" srcOrd="1" destOrd="0" presId="urn:microsoft.com/office/officeart/2005/8/layout/hierarchy1"/>
    <dgm:cxn modelId="{E0992A5D-2F34-4A4E-9F7D-436A01E7381F}" type="presParOf" srcId="{A2B22B73-1976-A94C-90E4-C79E7F623460}" destId="{8E915CC0-D51E-A342-8604-0C83F580E585}" srcOrd="1" destOrd="0" presId="urn:microsoft.com/office/officeart/2005/8/layout/hierarchy1"/>
    <dgm:cxn modelId="{D35D326D-E45C-A243-8709-FFE1224708AA}" type="presParOf" srcId="{8E915CC0-D51E-A342-8604-0C83F580E585}" destId="{62B073E0-2D41-AB45-ACFC-ACA15F0EB48D}" srcOrd="0" destOrd="0" presId="urn:microsoft.com/office/officeart/2005/8/layout/hierarchy1"/>
    <dgm:cxn modelId="{38F5909D-38CB-9145-8411-79A9968A5A4F}" type="presParOf" srcId="{8E915CC0-D51E-A342-8604-0C83F580E585}" destId="{F39D2A9D-F65D-BA47-992E-59A873BFDCBE}" srcOrd="1" destOrd="0" presId="urn:microsoft.com/office/officeart/2005/8/layout/hierarchy1"/>
    <dgm:cxn modelId="{73FDB0C3-E55E-1849-9952-76D89C869C5A}" type="presParOf" srcId="{F39D2A9D-F65D-BA47-992E-59A873BFDCBE}" destId="{CE30782D-45E0-7140-A24C-32A66804EC8E}" srcOrd="0" destOrd="0" presId="urn:microsoft.com/office/officeart/2005/8/layout/hierarchy1"/>
    <dgm:cxn modelId="{5DE998D1-0FC4-6C42-9792-E203C4013389}" type="presParOf" srcId="{CE30782D-45E0-7140-A24C-32A66804EC8E}" destId="{C14C92EB-279B-544F-B3ED-995543EEF035}" srcOrd="0" destOrd="0" presId="urn:microsoft.com/office/officeart/2005/8/layout/hierarchy1"/>
    <dgm:cxn modelId="{2454D526-3CB8-6C44-94A6-050F5B5AF353}" type="presParOf" srcId="{CE30782D-45E0-7140-A24C-32A66804EC8E}" destId="{B71C6938-53E0-6A45-A707-6C9AEFFE0D79}" srcOrd="1" destOrd="0" presId="urn:microsoft.com/office/officeart/2005/8/layout/hierarchy1"/>
    <dgm:cxn modelId="{678D663C-069E-8E47-A4AF-24705FCA48C5}" type="presParOf" srcId="{F39D2A9D-F65D-BA47-992E-59A873BFDCBE}" destId="{D69E12CF-6EC7-1942-A002-26D597A9A596}" srcOrd="1" destOrd="0" presId="urn:microsoft.com/office/officeart/2005/8/layout/hierarchy1"/>
    <dgm:cxn modelId="{1EEB9F5B-A9D7-7F47-AD32-E33CD7D0B52A}" type="presParOf" srcId="{8E915CC0-D51E-A342-8604-0C83F580E585}" destId="{734221DD-9E98-AB44-BAE2-E6B15306B1C4}" srcOrd="2" destOrd="0" presId="urn:microsoft.com/office/officeart/2005/8/layout/hierarchy1"/>
    <dgm:cxn modelId="{790AB45C-3219-904C-8723-B828E26E37BB}" type="presParOf" srcId="{8E915CC0-D51E-A342-8604-0C83F580E585}" destId="{01CF2AE8-151D-ED4F-A9DB-1047175BA7D5}" srcOrd="3" destOrd="0" presId="urn:microsoft.com/office/officeart/2005/8/layout/hierarchy1"/>
    <dgm:cxn modelId="{ABDB694C-81F2-A943-8E2E-FFEF205E0B40}" type="presParOf" srcId="{01CF2AE8-151D-ED4F-A9DB-1047175BA7D5}" destId="{4AD5E660-40FA-0B41-A8A2-E64BC9C6A021}" srcOrd="0" destOrd="0" presId="urn:microsoft.com/office/officeart/2005/8/layout/hierarchy1"/>
    <dgm:cxn modelId="{C795C4D6-8D51-5D4F-86E9-401BC9B2AD46}" type="presParOf" srcId="{4AD5E660-40FA-0B41-A8A2-E64BC9C6A021}" destId="{F42D85ED-7BB6-0940-A27A-05C4F84CF153}" srcOrd="0" destOrd="0" presId="urn:microsoft.com/office/officeart/2005/8/layout/hierarchy1"/>
    <dgm:cxn modelId="{2A99E797-742D-3844-9138-4BB946DFCE73}" type="presParOf" srcId="{4AD5E660-40FA-0B41-A8A2-E64BC9C6A021}" destId="{2917B7FE-F59E-1C44-AF33-4F35694F6A4A}" srcOrd="1" destOrd="0" presId="urn:microsoft.com/office/officeart/2005/8/layout/hierarchy1"/>
    <dgm:cxn modelId="{3E8EC318-3F0A-4848-AAA0-92CD6832571B}" type="presParOf" srcId="{01CF2AE8-151D-ED4F-A9DB-1047175BA7D5}" destId="{9F7B58AE-8553-FB45-BE48-4BA6BC8A3BBA}" srcOrd="1" destOrd="0" presId="urn:microsoft.com/office/officeart/2005/8/layout/hierarchy1"/>
    <dgm:cxn modelId="{E2EB0E34-E5E4-234C-9CD8-3B9494A4D05B}" type="presParOf" srcId="{8E915CC0-D51E-A342-8604-0C83F580E585}" destId="{FB48C02C-9B8C-B54E-8EAD-8BB7944FB183}" srcOrd="4" destOrd="0" presId="urn:microsoft.com/office/officeart/2005/8/layout/hierarchy1"/>
    <dgm:cxn modelId="{C3BCA38E-A81A-D545-9706-2F3A61A9307A}" type="presParOf" srcId="{8E915CC0-D51E-A342-8604-0C83F580E585}" destId="{E8A2FAB3-EA5F-7440-891F-402E6D6FA916}" srcOrd="5" destOrd="0" presId="urn:microsoft.com/office/officeart/2005/8/layout/hierarchy1"/>
    <dgm:cxn modelId="{21AD74F0-B77B-CB40-97B2-748D27E31F57}" type="presParOf" srcId="{E8A2FAB3-EA5F-7440-891F-402E6D6FA916}" destId="{E819DD33-F2C2-FC41-B1AA-ED51D1C4F506}" srcOrd="0" destOrd="0" presId="urn:microsoft.com/office/officeart/2005/8/layout/hierarchy1"/>
    <dgm:cxn modelId="{DF436478-A4CF-1A41-97E5-7A7AC4620F2D}" type="presParOf" srcId="{E819DD33-F2C2-FC41-B1AA-ED51D1C4F506}" destId="{4FD56BFF-5058-6744-AB0A-B697F7E34C5B}" srcOrd="0" destOrd="0" presId="urn:microsoft.com/office/officeart/2005/8/layout/hierarchy1"/>
    <dgm:cxn modelId="{B78E2060-7813-D341-BEF7-9A7B48127672}" type="presParOf" srcId="{E819DD33-F2C2-FC41-B1AA-ED51D1C4F506}" destId="{A303BA40-2DE0-AC4B-B637-4F6CF14CB8C1}" srcOrd="1" destOrd="0" presId="urn:microsoft.com/office/officeart/2005/8/layout/hierarchy1"/>
    <dgm:cxn modelId="{9B3EFE2A-2BA1-2143-B091-683C80D1E898}" type="presParOf" srcId="{E8A2FAB3-EA5F-7440-891F-402E6D6FA916}" destId="{8AB7DF89-E17C-B649-A081-479FA8A8AA0F}" srcOrd="1" destOrd="0" presId="urn:microsoft.com/office/officeart/2005/8/layout/hierarchy1"/>
    <dgm:cxn modelId="{0A0B5A95-8F85-2A43-8047-8F53165716DD}" type="presParOf" srcId="{8E915CC0-D51E-A342-8604-0C83F580E585}" destId="{801EB3AB-9843-A948-8D40-770FF699E28F}" srcOrd="6" destOrd="0" presId="urn:microsoft.com/office/officeart/2005/8/layout/hierarchy1"/>
    <dgm:cxn modelId="{B0925C92-1743-9F45-BFAC-E19ACA302505}" type="presParOf" srcId="{8E915CC0-D51E-A342-8604-0C83F580E585}" destId="{EC6F645D-4675-DF48-89BB-2D108AA2050D}" srcOrd="7" destOrd="0" presId="urn:microsoft.com/office/officeart/2005/8/layout/hierarchy1"/>
    <dgm:cxn modelId="{726754E4-70A7-D546-AD7C-66E0897B8B3B}" type="presParOf" srcId="{EC6F645D-4675-DF48-89BB-2D108AA2050D}" destId="{F690EF11-BE72-AF43-9873-18D537422D91}" srcOrd="0" destOrd="0" presId="urn:microsoft.com/office/officeart/2005/8/layout/hierarchy1"/>
    <dgm:cxn modelId="{804EBC03-6858-D343-AE19-CD127A33C2E2}" type="presParOf" srcId="{F690EF11-BE72-AF43-9873-18D537422D91}" destId="{94E1C8B0-A3FF-A44C-B12C-B9157E1E4E0C}" srcOrd="0" destOrd="0" presId="urn:microsoft.com/office/officeart/2005/8/layout/hierarchy1"/>
    <dgm:cxn modelId="{B8A1E809-2310-4140-9CEE-6FC45464BE17}" type="presParOf" srcId="{F690EF11-BE72-AF43-9873-18D537422D91}" destId="{3A310FEE-5B61-A742-A316-1FE21F079B8A}" srcOrd="1" destOrd="0" presId="urn:microsoft.com/office/officeart/2005/8/layout/hierarchy1"/>
    <dgm:cxn modelId="{78497BCF-A512-DC47-81C2-61F51F7137BA}" type="presParOf" srcId="{EC6F645D-4675-DF48-89BB-2D108AA2050D}" destId="{F2259BCF-85D2-E54A-A19F-92AC57F8521D}" srcOrd="1" destOrd="0" presId="urn:microsoft.com/office/officeart/2005/8/layout/hierarchy1"/>
    <dgm:cxn modelId="{CA059419-AD23-684D-A695-501F900760EC}" type="presParOf" srcId="{8E915CC0-D51E-A342-8604-0C83F580E585}" destId="{34A9CF4E-C821-9242-89AE-DE0C7F1660EA}" srcOrd="8" destOrd="0" presId="urn:microsoft.com/office/officeart/2005/8/layout/hierarchy1"/>
    <dgm:cxn modelId="{BCA6CD50-6799-5E48-8550-84267D08B60C}" type="presParOf" srcId="{8E915CC0-D51E-A342-8604-0C83F580E585}" destId="{081C69E4-635A-9040-9EE1-12DE1B46EBD3}" srcOrd="9" destOrd="0" presId="urn:microsoft.com/office/officeart/2005/8/layout/hierarchy1"/>
    <dgm:cxn modelId="{6B4F0D06-F506-AA43-A8CA-C5727B76C616}" type="presParOf" srcId="{081C69E4-635A-9040-9EE1-12DE1B46EBD3}" destId="{7BE5F738-7152-5043-96F4-DE615D81C942}" srcOrd="0" destOrd="0" presId="urn:microsoft.com/office/officeart/2005/8/layout/hierarchy1"/>
    <dgm:cxn modelId="{4764FE94-3290-8C42-908B-4A19805DEB3F}" type="presParOf" srcId="{7BE5F738-7152-5043-96F4-DE615D81C942}" destId="{B10B37E6-C2B5-0D47-AA01-B98C782F8E2B}" srcOrd="0" destOrd="0" presId="urn:microsoft.com/office/officeart/2005/8/layout/hierarchy1"/>
    <dgm:cxn modelId="{7B6A44AE-3581-6545-875C-9809CFEC7D6D}" type="presParOf" srcId="{7BE5F738-7152-5043-96F4-DE615D81C942}" destId="{C0D357E4-206E-0A4A-808A-4CB07AAB9EBB}" srcOrd="1" destOrd="0" presId="urn:microsoft.com/office/officeart/2005/8/layout/hierarchy1"/>
    <dgm:cxn modelId="{053347EE-535A-2A41-8412-F6E0D7A47E87}" type="presParOf" srcId="{081C69E4-635A-9040-9EE1-12DE1B46EBD3}" destId="{B1745C6E-597A-5B4C-8507-AFF46BBE1C47}" srcOrd="1" destOrd="0" presId="urn:microsoft.com/office/officeart/2005/8/layout/hierarchy1"/>
    <dgm:cxn modelId="{57D5D13D-E8DB-A646-BC2F-D5BE843CD5BD}" type="presParOf" srcId="{16C09970-C149-1D4A-B0F4-48E298AA7D37}" destId="{40FDDB76-0C26-264E-86BC-5AE8A8808E3C}" srcOrd="2" destOrd="0" presId="urn:microsoft.com/office/officeart/2005/8/layout/hierarchy1"/>
    <dgm:cxn modelId="{A79E9391-BE65-AC49-AE56-AE39CD62CD38}" type="presParOf" srcId="{16C09970-C149-1D4A-B0F4-48E298AA7D37}" destId="{43C12C62-5C67-9E4C-8B88-CE6068CD9F1D}" srcOrd="3" destOrd="0" presId="urn:microsoft.com/office/officeart/2005/8/layout/hierarchy1"/>
    <dgm:cxn modelId="{7D4C050A-E86E-094A-BC25-1150909AC217}" type="presParOf" srcId="{43C12C62-5C67-9E4C-8B88-CE6068CD9F1D}" destId="{34E172E7-C904-3147-8D65-7A1B11F1BCFE}" srcOrd="0" destOrd="0" presId="urn:microsoft.com/office/officeart/2005/8/layout/hierarchy1"/>
    <dgm:cxn modelId="{CDC55F27-96A6-A743-9DC8-45C49E831574}" type="presParOf" srcId="{34E172E7-C904-3147-8D65-7A1B11F1BCFE}" destId="{A8150A02-BC8D-6D49-BC62-78EC39FC1A22}" srcOrd="0" destOrd="0" presId="urn:microsoft.com/office/officeart/2005/8/layout/hierarchy1"/>
    <dgm:cxn modelId="{FDCECEF9-3370-8540-9495-64AEC82A73CB}" type="presParOf" srcId="{34E172E7-C904-3147-8D65-7A1B11F1BCFE}" destId="{A388E6F0-970E-E446-A2AB-8D8255E43C06}" srcOrd="1" destOrd="0" presId="urn:microsoft.com/office/officeart/2005/8/layout/hierarchy1"/>
    <dgm:cxn modelId="{5379D85E-1C7B-034F-BA48-13748231A3EA}" type="presParOf" srcId="{43C12C62-5C67-9E4C-8B88-CE6068CD9F1D}" destId="{D555A74B-4FED-3348-B882-72413DE82680}" srcOrd="1" destOrd="0" presId="urn:microsoft.com/office/officeart/2005/8/layout/hierarchy1"/>
    <dgm:cxn modelId="{41D2BC5C-8B81-A844-8F10-562E09999184}" type="presParOf" srcId="{D555A74B-4FED-3348-B882-72413DE82680}" destId="{0A9EE431-4390-8041-8D22-A0B383619A6A}" srcOrd="0" destOrd="0" presId="urn:microsoft.com/office/officeart/2005/8/layout/hierarchy1"/>
    <dgm:cxn modelId="{EE11D916-84B6-AD48-BB9F-796A1E9DC3D2}" type="presParOf" srcId="{D555A74B-4FED-3348-B882-72413DE82680}" destId="{C6D0C538-FD18-2041-91AC-28634F25441A}" srcOrd="1" destOrd="0" presId="urn:microsoft.com/office/officeart/2005/8/layout/hierarchy1"/>
    <dgm:cxn modelId="{B37F960B-42D7-C047-AAF8-762EDE5D0230}" type="presParOf" srcId="{C6D0C538-FD18-2041-91AC-28634F25441A}" destId="{5DE841CD-100C-3142-A87B-419A627870AD}" srcOrd="0" destOrd="0" presId="urn:microsoft.com/office/officeart/2005/8/layout/hierarchy1"/>
    <dgm:cxn modelId="{1561CF4D-D5F9-CF49-878C-3BF18F434BD7}" type="presParOf" srcId="{5DE841CD-100C-3142-A87B-419A627870AD}" destId="{60D63DDB-8B90-0141-998B-1BA54CEC4224}" srcOrd="0" destOrd="0" presId="urn:microsoft.com/office/officeart/2005/8/layout/hierarchy1"/>
    <dgm:cxn modelId="{1BB7955E-F780-054A-85E7-CA03F909B12E}" type="presParOf" srcId="{5DE841CD-100C-3142-A87B-419A627870AD}" destId="{56749DDB-B588-0D4F-A686-386754DB1B36}" srcOrd="1" destOrd="0" presId="urn:microsoft.com/office/officeart/2005/8/layout/hierarchy1"/>
    <dgm:cxn modelId="{295FFAD9-00A9-A94B-A248-C470E15036FD}" type="presParOf" srcId="{C6D0C538-FD18-2041-91AC-28634F25441A}" destId="{5EB360BE-B65F-1947-B319-780DDDE1171A}" srcOrd="1" destOrd="0" presId="urn:microsoft.com/office/officeart/2005/8/layout/hierarchy1"/>
    <dgm:cxn modelId="{A73AE173-1E60-954B-B207-FEFFFBD65F6C}" type="presParOf" srcId="{D555A74B-4FED-3348-B882-72413DE82680}" destId="{88EF3204-06F7-434C-A243-F88C5FC76FAC}" srcOrd="2" destOrd="0" presId="urn:microsoft.com/office/officeart/2005/8/layout/hierarchy1"/>
    <dgm:cxn modelId="{EB9A3F18-EA4A-974E-B763-5F74C07447B9}" type="presParOf" srcId="{D555A74B-4FED-3348-B882-72413DE82680}" destId="{A3CB60BC-891D-0541-97F8-3401D533DFC9}" srcOrd="3" destOrd="0" presId="urn:microsoft.com/office/officeart/2005/8/layout/hierarchy1"/>
    <dgm:cxn modelId="{45309137-DB81-D346-BB48-69F9412FA231}" type="presParOf" srcId="{A3CB60BC-891D-0541-97F8-3401D533DFC9}" destId="{85D77D73-B014-6A48-81A3-6F2E6C3A0637}" srcOrd="0" destOrd="0" presId="urn:microsoft.com/office/officeart/2005/8/layout/hierarchy1"/>
    <dgm:cxn modelId="{853A13A4-C83E-1D43-A614-AC819E3903E0}" type="presParOf" srcId="{85D77D73-B014-6A48-81A3-6F2E6C3A0637}" destId="{2FB25236-1410-FD4A-A3E3-36C9B6D4D4CB}" srcOrd="0" destOrd="0" presId="urn:microsoft.com/office/officeart/2005/8/layout/hierarchy1"/>
    <dgm:cxn modelId="{08E9295C-8D0B-144E-959F-DE5B84C4D959}" type="presParOf" srcId="{85D77D73-B014-6A48-81A3-6F2E6C3A0637}" destId="{6C1AFBA0-243A-E742-B08D-CABFEE90D0ED}" srcOrd="1" destOrd="0" presId="urn:microsoft.com/office/officeart/2005/8/layout/hierarchy1"/>
    <dgm:cxn modelId="{5B064D98-5839-874D-A636-5FE6BA5BBA74}" type="presParOf" srcId="{A3CB60BC-891D-0541-97F8-3401D533DFC9}" destId="{DE9AF9DE-9003-374A-81BC-15E660674D17}" srcOrd="1" destOrd="0" presId="urn:microsoft.com/office/officeart/2005/8/layout/hierarchy1"/>
    <dgm:cxn modelId="{C0CEC9F8-1071-D54A-B661-DB758464219C}" type="presParOf" srcId="{D555A74B-4FED-3348-B882-72413DE82680}" destId="{A0AED417-AE3B-2846-91CE-2BF353867040}" srcOrd="4" destOrd="0" presId="urn:microsoft.com/office/officeart/2005/8/layout/hierarchy1"/>
    <dgm:cxn modelId="{5C952C58-154F-2A47-BB42-ED7D7323AC94}" type="presParOf" srcId="{D555A74B-4FED-3348-B882-72413DE82680}" destId="{13CFCD9D-F919-5F45-BD60-104DC01C0D69}" srcOrd="5" destOrd="0" presId="urn:microsoft.com/office/officeart/2005/8/layout/hierarchy1"/>
    <dgm:cxn modelId="{0DBA8FF4-50CD-924E-9322-AE7054CB48E5}" type="presParOf" srcId="{13CFCD9D-F919-5F45-BD60-104DC01C0D69}" destId="{A462536A-840A-8F45-A1BD-A130AAB3D221}" srcOrd="0" destOrd="0" presId="urn:microsoft.com/office/officeart/2005/8/layout/hierarchy1"/>
    <dgm:cxn modelId="{8B2AA1DF-9600-8C4B-806C-0D443B4BC3FB}" type="presParOf" srcId="{A462536A-840A-8F45-A1BD-A130AAB3D221}" destId="{ABB31ECF-F388-C143-9662-F11234464DE3}" srcOrd="0" destOrd="0" presId="urn:microsoft.com/office/officeart/2005/8/layout/hierarchy1"/>
    <dgm:cxn modelId="{3C95EF71-CEB1-1543-8B1F-98469DB03A41}" type="presParOf" srcId="{A462536A-840A-8F45-A1BD-A130AAB3D221}" destId="{13C33577-6C69-2748-B6E5-28174087922F}" srcOrd="1" destOrd="0" presId="urn:microsoft.com/office/officeart/2005/8/layout/hierarchy1"/>
    <dgm:cxn modelId="{7A546265-109A-9347-BCA6-D9031D0D32A4}" type="presParOf" srcId="{13CFCD9D-F919-5F45-BD60-104DC01C0D69}" destId="{441CE5EC-EEBA-6349-80DD-DAAE6B2828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15" name="Date Placeholder 14"/>
          <p:cNvSpPr>
            <a:spLocks noGrp="1"/>
          </p:cNvSpPr>
          <p:nvPr>
            <p:ph type="dt" sz="half" idx="10"/>
          </p:nvPr>
        </p:nvSpPr>
        <p:spPr/>
        <p:txBody>
          <a:bodyPr/>
          <a:lstStyle/>
          <a:p>
            <a:fld id="{D56AF178-FAD7-F943-A81A-0CE5E1FEB9B3}" type="datetimeFigureOut">
              <a:rPr lang="fr-FR" smtClean="0"/>
              <a:t>13/03/24</a:t>
            </a:fld>
            <a:endParaRPr lang="fr-FR"/>
          </a:p>
        </p:txBody>
      </p:sp>
      <p:sp>
        <p:nvSpPr>
          <p:cNvPr id="16" name="Slide Number Placeholder 15"/>
          <p:cNvSpPr>
            <a:spLocks noGrp="1"/>
          </p:cNvSpPr>
          <p:nvPr>
            <p:ph type="sldNum" sz="quarter" idx="11"/>
          </p:nvPr>
        </p:nvSpPr>
        <p:spPr/>
        <p:txBody>
          <a:bodyPr/>
          <a:lstStyle/>
          <a:p>
            <a:fld id="{6CB98E5D-B040-CF42-8F0B-D84FAF0F07F7}" type="slidenum">
              <a:rPr lang="fr-FR" smtClean="0"/>
              <a:t>‹#›</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56AF178-FAD7-F943-A81A-0CE5E1FEB9B3}" type="datetimeFigureOut">
              <a:rPr lang="fr-FR" smtClean="0"/>
              <a:t>13/03/24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B98E5D-B040-CF42-8F0B-D84FAF0F07F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56AF178-FAD7-F943-A81A-0CE5E1FEB9B3}" type="datetimeFigureOut">
              <a:rPr lang="fr-FR" smtClean="0"/>
              <a:t>13/03/24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B98E5D-B040-CF42-8F0B-D84FAF0F07F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Cliquez et modifiez le titre</a:t>
            </a:r>
            <a:endParaRPr lang="en-US"/>
          </a:p>
        </p:txBody>
      </p:sp>
      <p:sp>
        <p:nvSpPr>
          <p:cNvPr id="14" name="Date Placeholder 13"/>
          <p:cNvSpPr>
            <a:spLocks noGrp="1"/>
          </p:cNvSpPr>
          <p:nvPr>
            <p:ph type="dt" sz="half" idx="10"/>
          </p:nvPr>
        </p:nvSpPr>
        <p:spPr/>
        <p:txBody>
          <a:bodyPr/>
          <a:lstStyle/>
          <a:p>
            <a:fld id="{D56AF178-FAD7-F943-A81A-0CE5E1FEB9B3}" type="datetimeFigureOut">
              <a:rPr lang="fr-FR" smtClean="0"/>
              <a:t>13/03/24</a:t>
            </a:fld>
            <a:endParaRPr lang="fr-FR"/>
          </a:p>
        </p:txBody>
      </p:sp>
      <p:sp>
        <p:nvSpPr>
          <p:cNvPr id="15" name="Slide Number Placeholder 14"/>
          <p:cNvSpPr>
            <a:spLocks noGrp="1"/>
          </p:cNvSpPr>
          <p:nvPr>
            <p:ph type="sldNum" sz="quarter" idx="11"/>
          </p:nvPr>
        </p:nvSpPr>
        <p:spPr/>
        <p:txBody>
          <a:bodyPr/>
          <a:lstStyle/>
          <a:p>
            <a:fld id="{6CB98E5D-B040-CF42-8F0B-D84FAF0F07F7}" type="slidenum">
              <a:rPr lang="fr-FR" smtClean="0"/>
              <a:t>‹#›</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2" name="Date Placeholder 11"/>
          <p:cNvSpPr>
            <a:spLocks noGrp="1"/>
          </p:cNvSpPr>
          <p:nvPr>
            <p:ph type="dt" sz="half" idx="10"/>
          </p:nvPr>
        </p:nvSpPr>
        <p:spPr/>
        <p:txBody>
          <a:bodyPr/>
          <a:lstStyle/>
          <a:p>
            <a:fld id="{D56AF178-FAD7-F943-A81A-0CE5E1FEB9B3}" type="datetimeFigureOut">
              <a:rPr lang="fr-FR" smtClean="0"/>
              <a:t>13/03/24</a:t>
            </a:fld>
            <a:endParaRPr lang="fr-FR"/>
          </a:p>
        </p:txBody>
      </p:sp>
      <p:sp>
        <p:nvSpPr>
          <p:cNvPr id="13" name="Slide Number Placeholder 12"/>
          <p:cNvSpPr>
            <a:spLocks noGrp="1"/>
          </p:cNvSpPr>
          <p:nvPr>
            <p:ph type="sldNum" sz="quarter" idx="11"/>
          </p:nvPr>
        </p:nvSpPr>
        <p:spPr/>
        <p:txBody>
          <a:bodyPr/>
          <a:lstStyle/>
          <a:p>
            <a:fld id="{6CB98E5D-B040-CF42-8F0B-D84FAF0F07F7}" type="slidenum">
              <a:rPr lang="fr-FR" smtClean="0"/>
              <a:t>‹#›</a:t>
            </a:fld>
            <a:endParaRPr lang="fr-FR"/>
          </a:p>
        </p:txBody>
      </p:sp>
      <p:sp>
        <p:nvSpPr>
          <p:cNvPr id="14" name="Footer Placeholder 13"/>
          <p:cNvSpPr>
            <a:spLocks noGrp="1"/>
          </p:cNvSpPr>
          <p:nvPr>
            <p:ph type="ftr" sz="quarter" idx="12"/>
          </p:nvPr>
        </p:nvSpPr>
        <p:spPr/>
        <p:txBody>
          <a:bodyPr/>
          <a:lstStyle/>
          <a:p>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Cliquez et modifiez le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56AF178-FAD7-F943-A81A-0CE5E1FEB9B3}" type="datetimeFigureOut">
              <a:rPr lang="fr-FR" smtClean="0"/>
              <a:t>13/03/24</a:t>
            </a:fld>
            <a:endParaRPr lang="fr-FR"/>
          </a:p>
        </p:txBody>
      </p:sp>
      <p:sp>
        <p:nvSpPr>
          <p:cNvPr id="9" name="Slide Number Placeholder 8"/>
          <p:cNvSpPr>
            <a:spLocks noGrp="1"/>
          </p:cNvSpPr>
          <p:nvPr>
            <p:ph type="sldNum" sz="quarter" idx="11"/>
          </p:nvPr>
        </p:nvSpPr>
        <p:spPr/>
        <p:txBody>
          <a:bodyPr/>
          <a:lstStyle/>
          <a:p>
            <a:fld id="{6CB98E5D-B040-CF42-8F0B-D84FAF0F07F7}" type="slidenum">
              <a:rPr lang="fr-FR" smtClean="0"/>
              <a:t>‹#›</a:t>
            </a:fld>
            <a:endParaRPr lang="fr-FR"/>
          </a:p>
        </p:txBody>
      </p:sp>
      <p:sp>
        <p:nvSpPr>
          <p:cNvPr id="10" name="Footer Placeholder 9"/>
          <p:cNvSpPr>
            <a:spLocks noGrp="1"/>
          </p:cNvSpPr>
          <p:nvPr>
            <p:ph type="ftr" sz="quarter" idx="12"/>
          </p:nvPr>
        </p:nvSpPr>
        <p:spPr/>
        <p:txBody>
          <a:bodyPr/>
          <a:lstStyle/>
          <a:p>
            <a:endParaRPr lang="fr-FR"/>
          </a:p>
        </p:txBody>
      </p:sp>
      <p:sp>
        <p:nvSpPr>
          <p:cNvPr id="11" name="Title 10"/>
          <p:cNvSpPr>
            <a:spLocks noGrp="1"/>
          </p:cNvSpPr>
          <p:nvPr>
            <p:ph type="title"/>
          </p:nvPr>
        </p:nvSpPr>
        <p:spPr/>
        <p:txBody>
          <a:bodyPr/>
          <a:lstStyle/>
          <a:p>
            <a:r>
              <a:rPr lang="fr-FR" smtClean="0"/>
              <a:t>Cliquez et modifiez le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Cliquez et modifiez le titre</a:t>
            </a:r>
            <a:endParaRPr lang="en-US" dirty="0"/>
          </a:p>
        </p:txBody>
      </p:sp>
      <p:sp>
        <p:nvSpPr>
          <p:cNvPr id="14" name="Date Placeholder 13"/>
          <p:cNvSpPr>
            <a:spLocks noGrp="1"/>
          </p:cNvSpPr>
          <p:nvPr>
            <p:ph type="dt" sz="half" idx="10"/>
          </p:nvPr>
        </p:nvSpPr>
        <p:spPr/>
        <p:txBody>
          <a:bodyPr/>
          <a:lstStyle/>
          <a:p>
            <a:fld id="{D56AF178-FAD7-F943-A81A-0CE5E1FEB9B3}" type="datetimeFigureOut">
              <a:rPr lang="fr-FR" smtClean="0"/>
              <a:t>13/03/24</a:t>
            </a:fld>
            <a:endParaRPr lang="fr-FR"/>
          </a:p>
        </p:txBody>
      </p:sp>
      <p:sp>
        <p:nvSpPr>
          <p:cNvPr id="15" name="Slide Number Placeholder 14"/>
          <p:cNvSpPr>
            <a:spLocks noGrp="1"/>
          </p:cNvSpPr>
          <p:nvPr>
            <p:ph type="sldNum" sz="quarter" idx="11"/>
          </p:nvPr>
        </p:nvSpPr>
        <p:spPr/>
        <p:txBody>
          <a:bodyPr/>
          <a:lstStyle/>
          <a:p>
            <a:fld id="{6CB98E5D-B040-CF42-8F0B-D84FAF0F07F7}" type="slidenum">
              <a:rPr lang="fr-FR" smtClean="0"/>
              <a:t>‹#›</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Cliquez et modifiez le titre</a:t>
            </a:r>
            <a:endParaRPr lang="en-US"/>
          </a:p>
        </p:txBody>
      </p:sp>
      <p:sp>
        <p:nvSpPr>
          <p:cNvPr id="7" name="Date Placeholder 6"/>
          <p:cNvSpPr>
            <a:spLocks noGrp="1"/>
          </p:cNvSpPr>
          <p:nvPr>
            <p:ph type="dt" sz="half" idx="10"/>
          </p:nvPr>
        </p:nvSpPr>
        <p:spPr/>
        <p:txBody>
          <a:bodyPr/>
          <a:lstStyle/>
          <a:p>
            <a:fld id="{D56AF178-FAD7-F943-A81A-0CE5E1FEB9B3}" type="datetimeFigureOut">
              <a:rPr lang="fr-FR" smtClean="0"/>
              <a:t>13/03/24</a:t>
            </a:fld>
            <a:endParaRPr lang="fr-FR"/>
          </a:p>
        </p:txBody>
      </p:sp>
      <p:sp>
        <p:nvSpPr>
          <p:cNvPr id="8" name="Slide Number Placeholder 7"/>
          <p:cNvSpPr>
            <a:spLocks noGrp="1"/>
          </p:cNvSpPr>
          <p:nvPr>
            <p:ph type="sldNum" sz="quarter" idx="11"/>
          </p:nvPr>
        </p:nvSpPr>
        <p:spPr/>
        <p:txBody>
          <a:bodyPr/>
          <a:lstStyle/>
          <a:p>
            <a:fld id="{6CB98E5D-B040-CF42-8F0B-D84FAF0F07F7}" type="slidenum">
              <a:rPr lang="fr-FR" smtClean="0"/>
              <a:t>‹#›</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6AF178-FAD7-F943-A81A-0CE5E1FEB9B3}" type="datetimeFigureOut">
              <a:rPr lang="fr-FR" smtClean="0"/>
              <a:t>13/03/24</a:t>
            </a:fld>
            <a:endParaRPr lang="fr-FR"/>
          </a:p>
        </p:txBody>
      </p:sp>
      <p:sp>
        <p:nvSpPr>
          <p:cNvPr id="6" name="Slide Number Placeholder 5"/>
          <p:cNvSpPr>
            <a:spLocks noGrp="1"/>
          </p:cNvSpPr>
          <p:nvPr>
            <p:ph type="sldNum" sz="quarter" idx="11"/>
          </p:nvPr>
        </p:nvSpPr>
        <p:spPr/>
        <p:txBody>
          <a:bodyPr/>
          <a:lstStyle/>
          <a:p>
            <a:fld id="{6CB98E5D-B040-CF42-8F0B-D84FAF0F07F7}" type="slidenum">
              <a:rPr lang="fr-FR" smtClean="0"/>
              <a:t>‹#›</a:t>
            </a:fld>
            <a:endParaRPr lang="fr-FR"/>
          </a:p>
        </p:txBody>
      </p:sp>
      <p:sp>
        <p:nvSpPr>
          <p:cNvPr id="7" name="Footer Placeholder 6"/>
          <p:cNvSpPr>
            <a:spLocks noGrp="1"/>
          </p:cNvSpPr>
          <p:nvPr>
            <p:ph type="ftr" sz="quarter" idx="12"/>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5" name="Date Placeholder 14"/>
          <p:cNvSpPr>
            <a:spLocks noGrp="1"/>
          </p:cNvSpPr>
          <p:nvPr>
            <p:ph type="dt" sz="half" idx="10"/>
          </p:nvPr>
        </p:nvSpPr>
        <p:spPr/>
        <p:txBody>
          <a:bodyPr/>
          <a:lstStyle/>
          <a:p>
            <a:fld id="{D56AF178-FAD7-F943-A81A-0CE5E1FEB9B3}" type="datetimeFigureOut">
              <a:rPr lang="fr-FR" smtClean="0"/>
              <a:t>13/03/24</a:t>
            </a:fld>
            <a:endParaRPr lang="fr-FR"/>
          </a:p>
        </p:txBody>
      </p:sp>
      <p:sp>
        <p:nvSpPr>
          <p:cNvPr id="16" name="Slide Number Placeholder 15"/>
          <p:cNvSpPr>
            <a:spLocks noGrp="1"/>
          </p:cNvSpPr>
          <p:nvPr>
            <p:ph type="sldNum" sz="quarter" idx="11"/>
          </p:nvPr>
        </p:nvSpPr>
        <p:spPr/>
        <p:txBody>
          <a:bodyPr/>
          <a:lstStyle/>
          <a:p>
            <a:fld id="{6CB98E5D-B040-CF42-8F0B-D84FAF0F07F7}" type="slidenum">
              <a:rPr lang="fr-FR" smtClean="0"/>
              <a:t>‹#›</a:t>
            </a:fld>
            <a:endParaRPr lang="fr-FR"/>
          </a:p>
        </p:txBody>
      </p:sp>
      <p:sp>
        <p:nvSpPr>
          <p:cNvPr id="17" name="Footer Placeholder 16"/>
          <p:cNvSpPr>
            <a:spLocks noGrp="1"/>
          </p:cNvSpPr>
          <p:nvPr>
            <p:ph type="ftr" sz="quarter" idx="12"/>
          </p:nvPr>
        </p:nvSpPr>
        <p:spPr/>
        <p:txBody>
          <a:bodyPr/>
          <a:lstStyle/>
          <a:p>
            <a:endParaRPr lang="fr-FR"/>
          </a:p>
        </p:txBody>
      </p:sp>
      <p:sp>
        <p:nvSpPr>
          <p:cNvPr id="18" name="Title 17"/>
          <p:cNvSpPr>
            <a:spLocks noGrp="1"/>
          </p:cNvSpPr>
          <p:nvPr>
            <p:ph type="title"/>
          </p:nvPr>
        </p:nvSpPr>
        <p:spPr/>
        <p:txBody>
          <a:bodyPr/>
          <a:lstStyle/>
          <a:p>
            <a:r>
              <a:rPr lang="fr-FR" smtClean="0"/>
              <a:t>Cliquez et modifiez le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Cliquez et modifiez le titre</a:t>
            </a:r>
            <a:endParaRPr lang="en-US"/>
          </a:p>
        </p:txBody>
      </p:sp>
      <p:sp>
        <p:nvSpPr>
          <p:cNvPr id="13" name="Date Placeholder 12"/>
          <p:cNvSpPr>
            <a:spLocks noGrp="1"/>
          </p:cNvSpPr>
          <p:nvPr>
            <p:ph type="dt" sz="half" idx="10"/>
          </p:nvPr>
        </p:nvSpPr>
        <p:spPr/>
        <p:txBody>
          <a:bodyPr/>
          <a:lstStyle/>
          <a:p>
            <a:fld id="{D56AF178-FAD7-F943-A81A-0CE5E1FEB9B3}" type="datetimeFigureOut">
              <a:rPr lang="fr-FR" smtClean="0"/>
              <a:t>13/03/24</a:t>
            </a:fld>
            <a:endParaRPr lang="fr-FR"/>
          </a:p>
        </p:txBody>
      </p:sp>
      <p:sp>
        <p:nvSpPr>
          <p:cNvPr id="14" name="Slide Number Placeholder 13"/>
          <p:cNvSpPr>
            <a:spLocks noGrp="1"/>
          </p:cNvSpPr>
          <p:nvPr>
            <p:ph type="sldNum" sz="quarter" idx="11"/>
          </p:nvPr>
        </p:nvSpPr>
        <p:spPr/>
        <p:txBody>
          <a:bodyPr/>
          <a:lstStyle/>
          <a:p>
            <a:fld id="{6CB98E5D-B040-CF42-8F0B-D84FAF0F07F7}" type="slidenum">
              <a:rPr lang="fr-FR" smtClean="0"/>
              <a:t>‹#›</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Cliquez et modifiez le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56AF178-FAD7-F943-A81A-0CE5E1FEB9B3}" type="datetimeFigureOut">
              <a:rPr lang="fr-FR" smtClean="0"/>
              <a:t>13/03/24</a:t>
            </a:fld>
            <a:endParaRPr lang="fr-F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CB98E5D-B040-CF42-8F0B-D84FAF0F07F7}"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612" y="541040"/>
            <a:ext cx="9486804" cy="2772380"/>
          </a:xfrm>
        </p:spPr>
        <p:txBody>
          <a:bodyPr/>
          <a:lstStyle/>
          <a:p>
            <a:r>
              <a:rPr lang="fr-FR" sz="5400" dirty="0">
                <a:effectLst/>
              </a:rPr>
              <a:t>Approche </a:t>
            </a:r>
            <a:r>
              <a:rPr lang="fr-FR" sz="5400" dirty="0" smtClean="0">
                <a:effectLst/>
              </a:rPr>
              <a:t>sémantique </a:t>
            </a:r>
            <a:r>
              <a:rPr lang="fr-FR" sz="5400" dirty="0">
                <a:effectLst/>
              </a:rPr>
              <a:t>historique de quelques mots latins </a:t>
            </a:r>
            <a:r>
              <a:rPr lang="fr-FR" sz="5400" dirty="0" smtClean="0">
                <a:effectLst/>
              </a:rPr>
              <a:t>dénotant </a:t>
            </a:r>
            <a:r>
              <a:rPr lang="fr-FR" sz="5400" dirty="0">
                <a:effectLst/>
              </a:rPr>
              <a:t>la haine et l’ennemi </a:t>
            </a:r>
            <a:endParaRPr lang="fr-FR" sz="5400" dirty="0"/>
          </a:p>
        </p:txBody>
      </p:sp>
      <p:sp>
        <p:nvSpPr>
          <p:cNvPr id="3" name="Sous-titre 2"/>
          <p:cNvSpPr>
            <a:spLocks noGrp="1"/>
          </p:cNvSpPr>
          <p:nvPr>
            <p:ph type="subTitle" idx="1"/>
          </p:nvPr>
        </p:nvSpPr>
        <p:spPr>
          <a:xfrm>
            <a:off x="2853930" y="4804362"/>
            <a:ext cx="6290070" cy="1212934"/>
          </a:xfrm>
        </p:spPr>
        <p:txBody>
          <a:bodyPr>
            <a:normAutofit/>
          </a:bodyPr>
          <a:lstStyle/>
          <a:p>
            <a:pPr algn="r"/>
            <a:r>
              <a:rPr lang="fr-FR" dirty="0" smtClean="0"/>
              <a:t>Pedro Duarte</a:t>
            </a:r>
          </a:p>
          <a:p>
            <a:pPr algn="r"/>
            <a:r>
              <a:rPr lang="fr-FR" dirty="0" smtClean="0"/>
              <a:t>Aix-Marseille </a:t>
            </a:r>
            <a:r>
              <a:rPr lang="fr-FR" dirty="0" err="1" smtClean="0"/>
              <a:t>Univ</a:t>
            </a:r>
            <a:r>
              <a:rPr lang="fr-FR" dirty="0" smtClean="0"/>
              <a:t>., </a:t>
            </a:r>
            <a:r>
              <a:rPr lang="fr-FR" dirty="0" smtClean="0"/>
              <a:t>CNRS</a:t>
            </a:r>
          </a:p>
          <a:p>
            <a:pPr algn="r"/>
            <a:r>
              <a:rPr lang="fr-FR" dirty="0" smtClean="0"/>
              <a:t>TDMAM, Aix-en-Provence, France</a:t>
            </a:r>
            <a:endParaRPr lang="fr-FR" dirty="0"/>
          </a:p>
        </p:txBody>
      </p:sp>
      <p:sp>
        <p:nvSpPr>
          <p:cNvPr id="6" name="ZoneTexte 5"/>
          <p:cNvSpPr txBox="1"/>
          <p:nvPr/>
        </p:nvSpPr>
        <p:spPr>
          <a:xfrm>
            <a:off x="2079696" y="3464614"/>
            <a:ext cx="7064304" cy="646331"/>
          </a:xfrm>
          <a:prstGeom prst="rect">
            <a:avLst/>
          </a:prstGeom>
          <a:noFill/>
        </p:spPr>
        <p:txBody>
          <a:bodyPr wrap="square" rtlCol="0">
            <a:spAutoFit/>
          </a:bodyPr>
          <a:lstStyle/>
          <a:p>
            <a:r>
              <a:rPr lang="fr-FR" dirty="0" smtClean="0"/>
              <a:t>Colloque international « La haine en héritage dans l’Antiquité gréco-romaine </a:t>
            </a:r>
            <a:r>
              <a:rPr lang="fr-FR" dirty="0" smtClean="0"/>
              <a:t>» (</a:t>
            </a:r>
            <a:r>
              <a:rPr lang="fr-FR" dirty="0" smtClean="0"/>
              <a:t>Lorient, 23-24 mars 2023)</a:t>
            </a:r>
            <a:endParaRPr lang="fr-FR" dirty="0"/>
          </a:p>
        </p:txBody>
      </p:sp>
      <p:pic>
        <p:nvPicPr>
          <p:cNvPr id="8" name="Image 7"/>
          <p:cNvPicPr>
            <a:picLocks noChangeAspect="1"/>
          </p:cNvPicPr>
          <p:nvPr/>
        </p:nvPicPr>
        <p:blipFill>
          <a:blip r:embed="rId2"/>
          <a:stretch>
            <a:fillRect/>
          </a:stretch>
        </p:blipFill>
        <p:spPr>
          <a:xfrm>
            <a:off x="99612" y="6086761"/>
            <a:ext cx="1197429" cy="673392"/>
          </a:xfrm>
          <a:prstGeom prst="rect">
            <a:avLst/>
          </a:prstGeom>
        </p:spPr>
      </p:pic>
      <p:pic>
        <p:nvPicPr>
          <p:cNvPr id="9" name="Image 8"/>
          <p:cNvPicPr>
            <a:picLocks noChangeAspect="1"/>
          </p:cNvPicPr>
          <p:nvPr/>
        </p:nvPicPr>
        <p:blipFill>
          <a:blip r:embed="rId3"/>
          <a:stretch>
            <a:fillRect/>
          </a:stretch>
        </p:blipFill>
        <p:spPr>
          <a:xfrm>
            <a:off x="2349105" y="6086761"/>
            <a:ext cx="774234" cy="649357"/>
          </a:xfrm>
          <a:prstGeom prst="rect">
            <a:avLst/>
          </a:prstGeom>
        </p:spPr>
      </p:pic>
      <p:pic>
        <p:nvPicPr>
          <p:cNvPr id="10" name="Image 9"/>
          <p:cNvPicPr>
            <a:picLocks noChangeAspect="1"/>
          </p:cNvPicPr>
          <p:nvPr/>
        </p:nvPicPr>
        <p:blipFill>
          <a:blip r:embed="rId4"/>
          <a:stretch>
            <a:fillRect/>
          </a:stretch>
        </p:blipFill>
        <p:spPr>
          <a:xfrm>
            <a:off x="1433891" y="6055779"/>
            <a:ext cx="774095" cy="774095"/>
          </a:xfrm>
          <a:prstGeom prst="rect">
            <a:avLst/>
          </a:prstGeom>
        </p:spPr>
      </p:pic>
    </p:spTree>
    <p:extLst>
      <p:ext uri="{BB962C8B-B14F-4D97-AF65-F5344CB8AC3E}">
        <p14:creationId xmlns:p14="http://schemas.microsoft.com/office/powerpoint/2010/main" val="3877125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25714" y="685801"/>
            <a:ext cx="7503886" cy="5132009"/>
          </a:xfrm>
        </p:spPr>
        <p:txBody>
          <a:bodyPr/>
          <a:lstStyle/>
          <a:p>
            <a:pPr algn="just"/>
            <a:r>
              <a:rPr lang="fr-FR" dirty="0">
                <a:effectLst/>
              </a:rPr>
              <a:t>Cicéron, </a:t>
            </a:r>
            <a:r>
              <a:rPr lang="fr-FR" i="1" dirty="0">
                <a:effectLst/>
              </a:rPr>
              <a:t>de </a:t>
            </a:r>
            <a:r>
              <a:rPr lang="fr-FR" i="1" dirty="0" err="1">
                <a:effectLst/>
              </a:rPr>
              <a:t>oratore</a:t>
            </a:r>
            <a:r>
              <a:rPr lang="fr-FR" i="1" dirty="0">
                <a:effectLst/>
              </a:rPr>
              <a:t> </a:t>
            </a:r>
            <a:r>
              <a:rPr lang="fr-FR" dirty="0">
                <a:effectLst/>
              </a:rPr>
              <a:t>II, 216 : </a:t>
            </a:r>
            <a:r>
              <a:rPr lang="fr-FR" i="1" dirty="0">
                <a:effectLst/>
              </a:rPr>
              <a:t>ut </a:t>
            </a:r>
            <a:r>
              <a:rPr lang="fr-FR" i="1" dirty="0" err="1">
                <a:effectLst/>
              </a:rPr>
              <a:t>odio</a:t>
            </a:r>
            <a:r>
              <a:rPr lang="fr-FR" i="1" dirty="0">
                <a:effectLst/>
              </a:rPr>
              <a:t> </a:t>
            </a:r>
            <a:r>
              <a:rPr lang="fr-FR" i="1" dirty="0" err="1">
                <a:effectLst/>
              </a:rPr>
              <a:t>beneuolentia</a:t>
            </a:r>
            <a:r>
              <a:rPr lang="fr-FR" i="1" dirty="0">
                <a:effectLst/>
              </a:rPr>
              <a:t>, ut </a:t>
            </a:r>
            <a:r>
              <a:rPr lang="fr-FR" i="1" dirty="0" err="1">
                <a:effectLst/>
              </a:rPr>
              <a:t>misericordia</a:t>
            </a:r>
            <a:r>
              <a:rPr lang="fr-FR" i="1" dirty="0">
                <a:effectLst/>
              </a:rPr>
              <a:t> </a:t>
            </a:r>
            <a:r>
              <a:rPr lang="fr-FR" i="1" dirty="0" err="1">
                <a:effectLst/>
              </a:rPr>
              <a:t>inuidia</a:t>
            </a:r>
            <a:r>
              <a:rPr lang="fr-FR" i="1" dirty="0">
                <a:effectLst/>
              </a:rPr>
              <a:t> </a:t>
            </a:r>
            <a:r>
              <a:rPr lang="fr-FR" i="1" dirty="0" err="1">
                <a:effectLst/>
              </a:rPr>
              <a:t>tollatur</a:t>
            </a:r>
            <a:r>
              <a:rPr lang="fr-FR" i="1" dirty="0">
                <a:effectLst/>
              </a:rPr>
              <a:t>.</a:t>
            </a:r>
          </a:p>
          <a:p>
            <a:pPr marL="18288" indent="0">
              <a:buNone/>
            </a:pPr>
            <a:endParaRPr lang="fr-FR" dirty="0">
              <a:effectLst/>
            </a:endParaRPr>
          </a:p>
          <a:p>
            <a:pPr marL="18288" indent="0">
              <a:buNone/>
            </a:pPr>
            <a:r>
              <a:rPr lang="fr-FR" i="1" dirty="0" err="1">
                <a:effectLst/>
              </a:rPr>
              <a:t>odium</a:t>
            </a:r>
            <a:r>
              <a:rPr lang="fr-FR" i="1" dirty="0">
                <a:effectLst/>
              </a:rPr>
              <a:t>		&lt;-&gt; 	</a:t>
            </a:r>
            <a:r>
              <a:rPr lang="fr-FR" i="1" dirty="0" err="1" smtClean="0">
                <a:effectLst/>
              </a:rPr>
              <a:t>beneuolentia</a:t>
            </a:r>
            <a:r>
              <a:rPr lang="fr-FR" dirty="0" smtClean="0">
                <a:effectLst/>
              </a:rPr>
              <a:t> « bienveillance », </a:t>
            </a:r>
            <a:endParaRPr lang="fr-FR" i="1" dirty="0" smtClean="0">
              <a:effectLst/>
            </a:endParaRPr>
          </a:p>
          <a:p>
            <a:pPr marL="18288" indent="0">
              <a:buNone/>
            </a:pPr>
            <a:r>
              <a:rPr lang="fr-FR" i="1" dirty="0" smtClean="0">
                <a:effectLst/>
              </a:rPr>
              <a:t>≈ </a:t>
            </a:r>
            <a:r>
              <a:rPr lang="fr-FR" i="1" dirty="0" err="1" smtClean="0">
                <a:effectLst/>
              </a:rPr>
              <a:t>maleuolentia</a:t>
            </a:r>
            <a:r>
              <a:rPr lang="fr-FR" i="1" dirty="0" smtClean="0">
                <a:effectLst/>
              </a:rPr>
              <a:t>		</a:t>
            </a:r>
            <a:r>
              <a:rPr lang="fr-FR" dirty="0">
                <a:effectLst/>
              </a:rPr>
              <a:t>« dispositions favorables »</a:t>
            </a:r>
            <a:endParaRPr lang="fr-FR" i="1" dirty="0" smtClean="0">
              <a:effectLst/>
            </a:endParaRPr>
          </a:p>
          <a:p>
            <a:pPr marL="18288" indent="0">
              <a:buNone/>
            </a:pPr>
            <a:r>
              <a:rPr lang="fr-FR" i="1" dirty="0" smtClean="0">
                <a:effectLst/>
              </a:rPr>
              <a:t>(</a:t>
            </a:r>
            <a:r>
              <a:rPr lang="fr-FR" i="1" dirty="0" err="1" smtClean="0">
                <a:effectLst/>
              </a:rPr>
              <a:t>Vernichtungswille</a:t>
            </a:r>
            <a:r>
              <a:rPr lang="fr-FR" dirty="0" smtClean="0">
                <a:effectLst/>
              </a:rPr>
              <a:t>)</a:t>
            </a:r>
            <a:endParaRPr lang="fr-FR" i="1" dirty="0">
              <a:effectLst/>
            </a:endParaRPr>
          </a:p>
          <a:p>
            <a:pPr marL="18288" indent="0">
              <a:buNone/>
            </a:pPr>
            <a:endParaRPr lang="fr-FR" dirty="0">
              <a:effectLst/>
            </a:endParaRPr>
          </a:p>
          <a:p>
            <a:pPr marL="18288" indent="0">
              <a:buNone/>
            </a:pPr>
            <a:r>
              <a:rPr lang="fr-FR" i="1" dirty="0" err="1">
                <a:effectLst/>
              </a:rPr>
              <a:t>inuidia</a:t>
            </a:r>
            <a:r>
              <a:rPr lang="fr-FR" i="1" dirty="0">
                <a:effectLst/>
              </a:rPr>
              <a:t>		&lt;-&gt; 	</a:t>
            </a:r>
            <a:r>
              <a:rPr lang="fr-FR" i="1" dirty="0" err="1" smtClean="0">
                <a:effectLst/>
              </a:rPr>
              <a:t>misericordia</a:t>
            </a:r>
            <a:r>
              <a:rPr lang="fr-FR" dirty="0" smtClean="0">
                <a:effectLst/>
              </a:rPr>
              <a:t> « compassion », « pitié »</a:t>
            </a:r>
            <a:endParaRPr lang="fr-FR" dirty="0">
              <a:effectLst/>
            </a:endParaRPr>
          </a:p>
          <a:p>
            <a:pPr marL="18288" indent="0">
              <a:buNone/>
            </a:pPr>
            <a:endParaRPr lang="fr-FR" i="1" dirty="0"/>
          </a:p>
        </p:txBody>
      </p:sp>
      <p:sp>
        <p:nvSpPr>
          <p:cNvPr id="5" name="Titre 2"/>
          <p:cNvSpPr>
            <a:spLocks noGrp="1"/>
          </p:cNvSpPr>
          <p:nvPr>
            <p:ph type="title"/>
          </p:nvPr>
        </p:nvSpPr>
        <p:spPr>
          <a:xfrm>
            <a:off x="241905" y="281821"/>
            <a:ext cx="8599713" cy="914400"/>
          </a:xfrm>
        </p:spPr>
        <p:txBody>
          <a:bodyPr/>
          <a:lstStyle/>
          <a:p>
            <a:r>
              <a:rPr lang="fr-FR" dirty="0" smtClean="0"/>
              <a:t>La recherche des antonymes</a:t>
            </a:r>
            <a:endParaRPr lang="fr-FR" dirty="0"/>
          </a:p>
        </p:txBody>
      </p:sp>
    </p:spTree>
    <p:extLst>
      <p:ext uri="{BB962C8B-B14F-4D97-AF65-F5344CB8AC3E}">
        <p14:creationId xmlns:p14="http://schemas.microsoft.com/office/powerpoint/2010/main" val="537070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1714" y="1403048"/>
            <a:ext cx="8587619" cy="4898571"/>
          </a:xfrm>
        </p:spPr>
        <p:txBody>
          <a:bodyPr/>
          <a:lstStyle/>
          <a:p>
            <a:pPr marL="18288" indent="0" algn="just">
              <a:buNone/>
            </a:pPr>
            <a:r>
              <a:rPr lang="fr-FR" dirty="0" smtClean="0">
                <a:effectLst/>
              </a:rPr>
              <a:t>Syntagmes avec génitif « subjectif » désignant la collectivité (</a:t>
            </a:r>
            <a:r>
              <a:rPr lang="fr-FR" i="1" dirty="0" err="1" smtClean="0">
                <a:effectLst/>
              </a:rPr>
              <a:t>imperii</a:t>
            </a:r>
            <a:r>
              <a:rPr lang="fr-FR" i="1" dirty="0" smtClean="0">
                <a:effectLst/>
              </a:rPr>
              <a:t> </a:t>
            </a:r>
            <a:r>
              <a:rPr lang="fr-FR" i="1" dirty="0" err="1" smtClean="0">
                <a:effectLst/>
              </a:rPr>
              <a:t>nostri</a:t>
            </a:r>
            <a:r>
              <a:rPr lang="fr-FR" i="1" dirty="0" smtClean="0">
                <a:effectLst/>
              </a:rPr>
              <a:t>, omnium, </a:t>
            </a:r>
            <a:r>
              <a:rPr lang="fr-FR" i="1" dirty="0" err="1" smtClean="0">
                <a:effectLst/>
              </a:rPr>
              <a:t>ciuium</a:t>
            </a:r>
            <a:r>
              <a:rPr lang="fr-FR" dirty="0" smtClean="0">
                <a:effectLst/>
              </a:rPr>
              <a:t>)</a:t>
            </a:r>
          </a:p>
          <a:p>
            <a:pPr marL="18288" indent="0" algn="just">
              <a:buNone/>
            </a:pPr>
            <a:endParaRPr lang="fr-FR" dirty="0" smtClean="0">
              <a:effectLst/>
            </a:endParaRPr>
          </a:p>
          <a:p>
            <a:pPr algn="just"/>
            <a:r>
              <a:rPr lang="fr-FR" dirty="0" smtClean="0">
                <a:effectLst/>
              </a:rPr>
              <a:t>Cicéron</a:t>
            </a:r>
            <a:r>
              <a:rPr lang="fr-FR" dirty="0">
                <a:effectLst/>
              </a:rPr>
              <a:t>, </a:t>
            </a:r>
            <a:r>
              <a:rPr lang="fr-FR" i="1" dirty="0">
                <a:effectLst/>
              </a:rPr>
              <a:t>De </a:t>
            </a:r>
            <a:r>
              <a:rPr lang="fr-FR" i="1" dirty="0" err="1">
                <a:effectLst/>
              </a:rPr>
              <a:t>prouinciis</a:t>
            </a:r>
            <a:r>
              <a:rPr lang="fr-FR" i="1" dirty="0">
                <a:effectLst/>
              </a:rPr>
              <a:t> </a:t>
            </a:r>
            <a:r>
              <a:rPr lang="fr-FR" i="1" dirty="0" err="1">
                <a:effectLst/>
              </a:rPr>
              <a:t>consularibus</a:t>
            </a:r>
            <a:r>
              <a:rPr lang="fr-FR" dirty="0">
                <a:effectLst/>
              </a:rPr>
              <a:t> 6 : </a:t>
            </a:r>
            <a:r>
              <a:rPr lang="fr-FR" i="1" dirty="0" err="1">
                <a:effectLst/>
              </a:rPr>
              <a:t>omitto</a:t>
            </a:r>
            <a:r>
              <a:rPr lang="fr-FR" i="1" dirty="0">
                <a:effectLst/>
              </a:rPr>
              <a:t> </a:t>
            </a:r>
            <a:r>
              <a:rPr lang="fr-FR" i="1" dirty="0" err="1">
                <a:effectLst/>
              </a:rPr>
              <a:t>iuris</a:t>
            </a:r>
            <a:r>
              <a:rPr lang="fr-FR" i="1" dirty="0">
                <a:effectLst/>
              </a:rPr>
              <a:t> </a:t>
            </a:r>
            <a:r>
              <a:rPr lang="fr-FR" i="1" dirty="0" err="1">
                <a:effectLst/>
              </a:rPr>
              <a:t>dictionem</a:t>
            </a:r>
            <a:r>
              <a:rPr lang="fr-FR" i="1" dirty="0">
                <a:effectLst/>
              </a:rPr>
              <a:t> in libera </a:t>
            </a:r>
            <a:r>
              <a:rPr lang="fr-FR" i="1" dirty="0" err="1">
                <a:effectLst/>
              </a:rPr>
              <a:t>ciuitate</a:t>
            </a:r>
            <a:r>
              <a:rPr lang="fr-FR" i="1" dirty="0">
                <a:effectLst/>
              </a:rPr>
              <a:t> contra </a:t>
            </a:r>
            <a:r>
              <a:rPr lang="fr-FR" i="1" dirty="0" err="1">
                <a:effectLst/>
              </a:rPr>
              <a:t>leges</a:t>
            </a:r>
            <a:r>
              <a:rPr lang="fr-FR" i="1" dirty="0">
                <a:effectLst/>
              </a:rPr>
              <a:t> </a:t>
            </a:r>
            <a:r>
              <a:rPr lang="fr-FR" i="1" dirty="0" err="1">
                <a:effectLst/>
              </a:rPr>
              <a:t>senatusque</a:t>
            </a:r>
            <a:r>
              <a:rPr lang="fr-FR" i="1" dirty="0">
                <a:effectLst/>
              </a:rPr>
              <a:t> consulta, </a:t>
            </a:r>
            <a:r>
              <a:rPr lang="fr-FR" i="1" dirty="0" err="1">
                <a:effectLst/>
              </a:rPr>
              <a:t>caedes</a:t>
            </a:r>
            <a:r>
              <a:rPr lang="fr-FR" i="1" dirty="0">
                <a:effectLst/>
              </a:rPr>
              <a:t> </a:t>
            </a:r>
            <a:r>
              <a:rPr lang="fr-FR" i="1" dirty="0" err="1">
                <a:effectLst/>
              </a:rPr>
              <a:t>relinquo</a:t>
            </a:r>
            <a:r>
              <a:rPr lang="fr-FR" i="1" dirty="0">
                <a:effectLst/>
              </a:rPr>
              <a:t>, </a:t>
            </a:r>
            <a:r>
              <a:rPr lang="fr-FR" i="1" dirty="0" err="1">
                <a:effectLst/>
              </a:rPr>
              <a:t>libidines</a:t>
            </a:r>
            <a:r>
              <a:rPr lang="fr-FR" i="1" dirty="0">
                <a:effectLst/>
              </a:rPr>
              <a:t> </a:t>
            </a:r>
            <a:r>
              <a:rPr lang="fr-FR" i="1" dirty="0" err="1">
                <a:effectLst/>
              </a:rPr>
              <a:t>praetereo</a:t>
            </a:r>
            <a:r>
              <a:rPr lang="fr-FR" i="1" dirty="0">
                <a:effectLst/>
              </a:rPr>
              <a:t>, </a:t>
            </a:r>
            <a:r>
              <a:rPr lang="fr-FR" i="1" dirty="0" err="1">
                <a:effectLst/>
              </a:rPr>
              <a:t>quarum</a:t>
            </a:r>
            <a:r>
              <a:rPr lang="fr-FR" i="1" dirty="0">
                <a:effectLst/>
              </a:rPr>
              <a:t> </a:t>
            </a:r>
            <a:r>
              <a:rPr lang="fr-FR" i="1" dirty="0" err="1">
                <a:effectLst/>
              </a:rPr>
              <a:t>acerbissimum</a:t>
            </a:r>
            <a:r>
              <a:rPr lang="fr-FR" i="1" dirty="0">
                <a:effectLst/>
              </a:rPr>
              <a:t> </a:t>
            </a:r>
            <a:r>
              <a:rPr lang="fr-FR" i="1" dirty="0" err="1">
                <a:effectLst/>
              </a:rPr>
              <a:t>extat</a:t>
            </a:r>
            <a:r>
              <a:rPr lang="fr-FR" i="1" dirty="0">
                <a:effectLst/>
              </a:rPr>
              <a:t> </a:t>
            </a:r>
            <a:r>
              <a:rPr lang="fr-FR" i="1" dirty="0" err="1">
                <a:effectLst/>
              </a:rPr>
              <a:t>indicium</a:t>
            </a:r>
            <a:r>
              <a:rPr lang="fr-FR" i="1" dirty="0">
                <a:effectLst/>
              </a:rPr>
              <a:t> et ad </a:t>
            </a:r>
            <a:r>
              <a:rPr lang="fr-FR" i="1" dirty="0" err="1">
                <a:effectLst/>
              </a:rPr>
              <a:t>insignem</a:t>
            </a:r>
            <a:r>
              <a:rPr lang="fr-FR" i="1" dirty="0">
                <a:effectLst/>
              </a:rPr>
              <a:t> memoriam </a:t>
            </a:r>
            <a:r>
              <a:rPr lang="fr-FR" i="1" dirty="0" err="1">
                <a:effectLst/>
              </a:rPr>
              <a:t>turpitudinis</a:t>
            </a:r>
            <a:r>
              <a:rPr lang="fr-FR" i="1" dirty="0">
                <a:effectLst/>
              </a:rPr>
              <a:t> et </a:t>
            </a:r>
            <a:r>
              <a:rPr lang="fr-FR" i="1" dirty="0" err="1">
                <a:effectLst/>
              </a:rPr>
              <a:t>paene</a:t>
            </a:r>
            <a:r>
              <a:rPr lang="fr-FR" i="1" dirty="0">
                <a:effectLst/>
              </a:rPr>
              <a:t> </a:t>
            </a:r>
            <a:r>
              <a:rPr lang="fr-FR" i="1" u="sng" dirty="0">
                <a:effectLst/>
              </a:rPr>
              <a:t>ad </a:t>
            </a:r>
            <a:r>
              <a:rPr lang="fr-FR" i="1" u="sng" dirty="0" err="1">
                <a:effectLst/>
              </a:rPr>
              <a:t>iustum</a:t>
            </a:r>
            <a:r>
              <a:rPr lang="fr-FR" i="1" u="sng" dirty="0">
                <a:effectLst/>
              </a:rPr>
              <a:t> </a:t>
            </a:r>
            <a:r>
              <a:rPr lang="fr-FR" i="1" u="sng" dirty="0" err="1">
                <a:effectLst/>
              </a:rPr>
              <a:t>odium</a:t>
            </a:r>
            <a:r>
              <a:rPr lang="fr-FR" i="1" u="sng" dirty="0">
                <a:effectLst/>
              </a:rPr>
              <a:t> </a:t>
            </a:r>
            <a:r>
              <a:rPr lang="fr-FR" i="1" u="sng" dirty="0" err="1">
                <a:effectLst/>
              </a:rPr>
              <a:t>imperii</a:t>
            </a:r>
            <a:r>
              <a:rPr lang="fr-FR" i="1" u="sng" dirty="0">
                <a:effectLst/>
              </a:rPr>
              <a:t> </a:t>
            </a:r>
            <a:r>
              <a:rPr lang="fr-FR" i="1" u="sng" dirty="0" err="1">
                <a:effectLst/>
              </a:rPr>
              <a:t>nostri</a:t>
            </a:r>
            <a:r>
              <a:rPr lang="fr-FR" i="1" dirty="0">
                <a:effectLst/>
              </a:rPr>
              <a:t>, quod constat </a:t>
            </a:r>
            <a:r>
              <a:rPr lang="fr-FR" i="1" dirty="0" err="1">
                <a:effectLst/>
              </a:rPr>
              <a:t>nobilissimas</a:t>
            </a:r>
            <a:r>
              <a:rPr lang="fr-FR" i="1" dirty="0">
                <a:effectLst/>
              </a:rPr>
              <a:t> </a:t>
            </a:r>
            <a:r>
              <a:rPr lang="fr-FR" i="1" dirty="0" err="1">
                <a:effectLst/>
              </a:rPr>
              <a:t>uirgines</a:t>
            </a:r>
            <a:r>
              <a:rPr lang="fr-FR" i="1" dirty="0">
                <a:effectLst/>
              </a:rPr>
              <a:t> se in </a:t>
            </a:r>
            <a:r>
              <a:rPr lang="fr-FR" i="1" dirty="0" err="1">
                <a:effectLst/>
              </a:rPr>
              <a:t>puteos</a:t>
            </a:r>
            <a:r>
              <a:rPr lang="fr-FR" i="1" dirty="0">
                <a:effectLst/>
              </a:rPr>
              <a:t> </a:t>
            </a:r>
            <a:r>
              <a:rPr lang="fr-FR" i="1" dirty="0" err="1">
                <a:effectLst/>
              </a:rPr>
              <a:t>abiecisse</a:t>
            </a:r>
            <a:r>
              <a:rPr lang="fr-FR" i="1" dirty="0">
                <a:effectLst/>
              </a:rPr>
              <a:t> et morte </a:t>
            </a:r>
            <a:r>
              <a:rPr lang="fr-FR" i="1" dirty="0" err="1">
                <a:effectLst/>
              </a:rPr>
              <a:t>uoluntaria</a:t>
            </a:r>
            <a:r>
              <a:rPr lang="fr-FR" i="1" dirty="0">
                <a:effectLst/>
              </a:rPr>
              <a:t> </a:t>
            </a:r>
            <a:r>
              <a:rPr lang="fr-FR" i="1" dirty="0" err="1">
                <a:effectLst/>
              </a:rPr>
              <a:t>necessariam</a:t>
            </a:r>
            <a:r>
              <a:rPr lang="fr-FR" i="1" dirty="0">
                <a:effectLst/>
              </a:rPr>
              <a:t> </a:t>
            </a:r>
            <a:r>
              <a:rPr lang="fr-FR" i="1" dirty="0" err="1">
                <a:effectLst/>
              </a:rPr>
              <a:t>turpitudinem</a:t>
            </a:r>
            <a:r>
              <a:rPr lang="fr-FR" i="1" dirty="0">
                <a:effectLst/>
              </a:rPr>
              <a:t> </a:t>
            </a:r>
            <a:r>
              <a:rPr lang="fr-FR" i="1" dirty="0" err="1">
                <a:effectLst/>
              </a:rPr>
              <a:t>depulisse</a:t>
            </a:r>
            <a:r>
              <a:rPr lang="fr-FR" i="1" dirty="0">
                <a:effectLst/>
              </a:rPr>
              <a:t>.</a:t>
            </a:r>
            <a:endParaRPr lang="fr-FR" dirty="0">
              <a:effectLst/>
            </a:endParaRPr>
          </a:p>
          <a:p>
            <a:pPr algn="just"/>
            <a:r>
              <a:rPr lang="fr-FR" dirty="0" smtClean="0">
                <a:effectLst/>
              </a:rPr>
              <a:t>Cicéron</a:t>
            </a:r>
            <a:r>
              <a:rPr lang="fr-FR" dirty="0">
                <a:effectLst/>
              </a:rPr>
              <a:t>, </a:t>
            </a:r>
            <a:r>
              <a:rPr lang="fr-FR" i="1" dirty="0">
                <a:effectLst/>
              </a:rPr>
              <a:t>Catilinaires</a:t>
            </a:r>
            <a:r>
              <a:rPr lang="fr-FR" dirty="0">
                <a:effectLst/>
              </a:rPr>
              <a:t> I, 17 : </a:t>
            </a:r>
            <a:r>
              <a:rPr lang="fr-FR" i="1" dirty="0" err="1">
                <a:effectLst/>
              </a:rPr>
              <a:t>odium</a:t>
            </a:r>
            <a:r>
              <a:rPr lang="fr-FR" i="1" dirty="0">
                <a:effectLst/>
              </a:rPr>
              <a:t> </a:t>
            </a:r>
            <a:r>
              <a:rPr lang="fr-FR" i="1" u="sng" dirty="0">
                <a:effectLst/>
              </a:rPr>
              <a:t>omnium</a:t>
            </a:r>
            <a:r>
              <a:rPr lang="fr-FR" i="1" dirty="0">
                <a:effectLst/>
              </a:rPr>
              <a:t> </a:t>
            </a:r>
            <a:r>
              <a:rPr lang="fr-FR" i="1" dirty="0" err="1">
                <a:effectLst/>
              </a:rPr>
              <a:t>iustum</a:t>
            </a:r>
            <a:endParaRPr lang="fr-FR" dirty="0">
              <a:effectLst/>
            </a:endParaRPr>
          </a:p>
          <a:p>
            <a:pPr algn="just"/>
            <a:r>
              <a:rPr lang="fr-FR" dirty="0">
                <a:effectLst/>
              </a:rPr>
              <a:t>Suétone, </a:t>
            </a:r>
            <a:r>
              <a:rPr lang="fr-FR" i="1" dirty="0">
                <a:effectLst/>
              </a:rPr>
              <a:t>Vie de Tibère </a:t>
            </a:r>
            <a:r>
              <a:rPr lang="fr-FR" dirty="0">
                <a:effectLst/>
              </a:rPr>
              <a:t>66 : </a:t>
            </a:r>
            <a:r>
              <a:rPr lang="fr-FR" i="1" dirty="0" err="1">
                <a:effectLst/>
              </a:rPr>
              <a:t>maximo</a:t>
            </a:r>
            <a:r>
              <a:rPr lang="fr-FR" i="1" dirty="0">
                <a:effectLst/>
              </a:rPr>
              <a:t> </a:t>
            </a:r>
            <a:r>
              <a:rPr lang="fr-FR" i="1" dirty="0" err="1">
                <a:effectLst/>
              </a:rPr>
              <a:t>iustissimoque</a:t>
            </a:r>
            <a:r>
              <a:rPr lang="fr-FR" i="1" dirty="0">
                <a:effectLst/>
              </a:rPr>
              <a:t> </a:t>
            </a:r>
            <a:r>
              <a:rPr lang="fr-FR" i="1" u="sng" dirty="0" err="1">
                <a:effectLst/>
              </a:rPr>
              <a:t>ciuium</a:t>
            </a:r>
            <a:r>
              <a:rPr lang="fr-FR" i="1" dirty="0">
                <a:effectLst/>
              </a:rPr>
              <a:t> </a:t>
            </a:r>
            <a:r>
              <a:rPr lang="fr-FR" i="1" dirty="0" err="1">
                <a:effectLst/>
              </a:rPr>
              <a:t>odio</a:t>
            </a:r>
            <a:endParaRPr lang="fr-FR" dirty="0">
              <a:effectLst/>
            </a:endParaRPr>
          </a:p>
          <a:p>
            <a:pPr algn="just"/>
            <a:endParaRPr lang="fr-FR" dirty="0"/>
          </a:p>
        </p:txBody>
      </p:sp>
      <p:sp>
        <p:nvSpPr>
          <p:cNvPr id="3" name="Titre 2"/>
          <p:cNvSpPr>
            <a:spLocks noGrp="1"/>
          </p:cNvSpPr>
          <p:nvPr>
            <p:ph type="title"/>
          </p:nvPr>
        </p:nvSpPr>
        <p:spPr>
          <a:xfrm>
            <a:off x="217714" y="359229"/>
            <a:ext cx="8841619" cy="914400"/>
          </a:xfrm>
        </p:spPr>
        <p:txBody>
          <a:bodyPr/>
          <a:lstStyle/>
          <a:p>
            <a:r>
              <a:rPr lang="fr-FR" sz="4400" dirty="0" smtClean="0"/>
              <a:t>Le </a:t>
            </a:r>
            <a:r>
              <a:rPr lang="fr-FR" sz="4400" i="1" dirty="0" err="1" smtClean="0"/>
              <a:t>iustum</a:t>
            </a:r>
            <a:r>
              <a:rPr lang="fr-FR" sz="4400" i="1" dirty="0" smtClean="0"/>
              <a:t> </a:t>
            </a:r>
            <a:r>
              <a:rPr lang="fr-FR" sz="4400" i="1" dirty="0" err="1" smtClean="0"/>
              <a:t>odium</a:t>
            </a:r>
            <a:r>
              <a:rPr lang="fr-FR" sz="4400" dirty="0" smtClean="0"/>
              <a:t> de la collectivité</a:t>
            </a:r>
            <a:endParaRPr lang="fr-FR" sz="4400" dirty="0"/>
          </a:p>
        </p:txBody>
      </p:sp>
    </p:spTree>
    <p:extLst>
      <p:ext uri="{BB962C8B-B14F-4D97-AF65-F5344CB8AC3E}">
        <p14:creationId xmlns:p14="http://schemas.microsoft.com/office/powerpoint/2010/main" val="15023934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3333" y="374952"/>
            <a:ext cx="8611810" cy="6229047"/>
          </a:xfrm>
        </p:spPr>
        <p:txBody>
          <a:bodyPr>
            <a:normAutofit/>
          </a:bodyPr>
          <a:lstStyle/>
          <a:p>
            <a:pPr algn="just"/>
            <a:r>
              <a:rPr lang="fr-FR" dirty="0" smtClean="0">
                <a:effectLst/>
              </a:rPr>
              <a:t>Cicéron, </a:t>
            </a:r>
            <a:r>
              <a:rPr lang="fr-FR" i="1" dirty="0" smtClean="0">
                <a:effectLst/>
              </a:rPr>
              <a:t>Lettre à </a:t>
            </a:r>
            <a:r>
              <a:rPr lang="fr-FR" i="1" dirty="0">
                <a:effectLst/>
              </a:rPr>
              <a:t>M. </a:t>
            </a:r>
            <a:r>
              <a:rPr lang="fr-FR" i="1" dirty="0" smtClean="0">
                <a:effectLst/>
              </a:rPr>
              <a:t>Junius Brutus</a:t>
            </a:r>
            <a:r>
              <a:rPr lang="fr-FR" dirty="0" smtClean="0">
                <a:effectLst/>
              </a:rPr>
              <a:t> </a:t>
            </a:r>
            <a:r>
              <a:rPr lang="fr-FR" dirty="0">
                <a:effectLst/>
              </a:rPr>
              <a:t>I, 15, 9 : Lettre datée après le 15 juillet 43, où César rend compte à Junius Brutus de ses démarches auprès du sénat pour assurer des honneurs notamment à </a:t>
            </a:r>
            <a:r>
              <a:rPr lang="fr-FR" dirty="0" err="1">
                <a:effectLst/>
              </a:rPr>
              <a:t>Décimus</a:t>
            </a:r>
            <a:r>
              <a:rPr lang="fr-FR" dirty="0">
                <a:effectLst/>
              </a:rPr>
              <a:t> Brutus</a:t>
            </a:r>
            <a:r>
              <a:rPr lang="fr-FR" dirty="0" smtClean="0">
                <a:effectLst/>
              </a:rPr>
              <a:t>.</a:t>
            </a:r>
          </a:p>
          <a:p>
            <a:pPr algn="just"/>
            <a:endParaRPr lang="fr-FR" dirty="0">
              <a:effectLst/>
            </a:endParaRPr>
          </a:p>
          <a:p>
            <a:pPr marL="18288" indent="0" algn="just">
              <a:buNone/>
            </a:pPr>
            <a:r>
              <a:rPr lang="fr-FR" i="1" dirty="0" err="1">
                <a:effectLst/>
              </a:rPr>
              <a:t>A</a:t>
            </a:r>
            <a:r>
              <a:rPr lang="fr-FR" i="1" dirty="0" err="1" smtClean="0">
                <a:effectLst/>
              </a:rPr>
              <a:t>ccedebat</a:t>
            </a:r>
            <a:r>
              <a:rPr lang="fr-FR" i="1" dirty="0" smtClean="0">
                <a:effectLst/>
              </a:rPr>
              <a:t> </a:t>
            </a:r>
            <a:r>
              <a:rPr lang="fr-FR" i="1" dirty="0">
                <a:effectLst/>
              </a:rPr>
              <a:t>ad </a:t>
            </a:r>
            <a:r>
              <a:rPr lang="fr-FR" i="1" dirty="0" err="1">
                <a:effectLst/>
              </a:rPr>
              <a:t>benefici</a:t>
            </a:r>
            <a:r>
              <a:rPr lang="fr-FR" i="1" dirty="0">
                <a:effectLst/>
              </a:rPr>
              <a:t> memoriam </a:t>
            </a:r>
            <a:r>
              <a:rPr lang="fr-FR" i="1" dirty="0" err="1">
                <a:effectLst/>
              </a:rPr>
              <a:t>gratam</a:t>
            </a:r>
            <a:r>
              <a:rPr lang="fr-FR" i="1" dirty="0">
                <a:effectLst/>
              </a:rPr>
              <a:t> ratio </a:t>
            </a:r>
            <a:r>
              <a:rPr lang="fr-FR" i="1" dirty="0" err="1">
                <a:effectLst/>
              </a:rPr>
              <a:t>illa</a:t>
            </a:r>
            <a:r>
              <a:rPr lang="fr-FR" i="1" dirty="0">
                <a:effectLst/>
              </a:rPr>
              <a:t> </a:t>
            </a:r>
            <a:r>
              <a:rPr lang="fr-FR" i="1" dirty="0" err="1">
                <a:effectLst/>
              </a:rPr>
              <a:t>quae</a:t>
            </a:r>
            <a:r>
              <a:rPr lang="fr-FR" i="1" dirty="0">
                <a:effectLst/>
              </a:rPr>
              <a:t> </a:t>
            </a:r>
            <a:r>
              <a:rPr lang="fr-FR" i="1" dirty="0" err="1">
                <a:effectLst/>
              </a:rPr>
              <a:t>etiam</a:t>
            </a:r>
            <a:r>
              <a:rPr lang="fr-FR" i="1" dirty="0">
                <a:effectLst/>
              </a:rPr>
              <a:t> </a:t>
            </a:r>
            <a:r>
              <a:rPr lang="fr-FR" i="1" dirty="0" err="1">
                <a:effectLst/>
              </a:rPr>
              <a:t>posteris</a:t>
            </a:r>
            <a:r>
              <a:rPr lang="fr-FR" i="1" dirty="0">
                <a:effectLst/>
              </a:rPr>
              <a:t> </a:t>
            </a:r>
            <a:r>
              <a:rPr lang="fr-FR" i="1" dirty="0" err="1">
                <a:effectLst/>
              </a:rPr>
              <a:t>esset</a:t>
            </a:r>
            <a:r>
              <a:rPr lang="fr-FR" i="1" dirty="0">
                <a:effectLst/>
              </a:rPr>
              <a:t> </a:t>
            </a:r>
            <a:r>
              <a:rPr lang="fr-FR" i="1" dirty="0" err="1">
                <a:effectLst/>
              </a:rPr>
              <a:t>salutaris</a:t>
            </a:r>
            <a:r>
              <a:rPr lang="fr-FR" i="1" dirty="0">
                <a:effectLst/>
              </a:rPr>
              <a:t> : </a:t>
            </a:r>
            <a:r>
              <a:rPr lang="fr-FR" i="1" dirty="0" err="1">
                <a:effectLst/>
              </a:rPr>
              <a:t>exstare</a:t>
            </a:r>
            <a:r>
              <a:rPr lang="fr-FR" i="1" dirty="0">
                <a:effectLst/>
              </a:rPr>
              <a:t> </a:t>
            </a:r>
            <a:r>
              <a:rPr lang="fr-FR" i="1" dirty="0" err="1">
                <a:effectLst/>
              </a:rPr>
              <a:t>enim</a:t>
            </a:r>
            <a:r>
              <a:rPr lang="fr-FR" i="1" dirty="0">
                <a:effectLst/>
              </a:rPr>
              <a:t> </a:t>
            </a:r>
            <a:r>
              <a:rPr lang="fr-FR" i="1" dirty="0" err="1">
                <a:effectLst/>
              </a:rPr>
              <a:t>uolebam</a:t>
            </a:r>
            <a:r>
              <a:rPr lang="fr-FR" i="1" dirty="0">
                <a:effectLst/>
              </a:rPr>
              <a:t> in </a:t>
            </a:r>
            <a:r>
              <a:rPr lang="fr-FR" i="1" dirty="0" err="1">
                <a:effectLst/>
              </a:rPr>
              <a:t>crudelissimos</a:t>
            </a:r>
            <a:r>
              <a:rPr lang="fr-FR" i="1" dirty="0">
                <a:effectLst/>
              </a:rPr>
              <a:t> </a:t>
            </a:r>
            <a:r>
              <a:rPr lang="fr-FR" i="1" dirty="0" err="1">
                <a:effectLst/>
              </a:rPr>
              <a:t>hostis</a:t>
            </a:r>
            <a:r>
              <a:rPr lang="fr-FR" i="1" dirty="0">
                <a:effectLst/>
              </a:rPr>
              <a:t> </a:t>
            </a:r>
            <a:r>
              <a:rPr lang="fr-FR" i="1" dirty="0" err="1">
                <a:effectLst/>
              </a:rPr>
              <a:t>monumenta</a:t>
            </a:r>
            <a:r>
              <a:rPr lang="fr-FR" i="1" dirty="0">
                <a:effectLst/>
              </a:rPr>
              <a:t> </a:t>
            </a:r>
            <a:r>
              <a:rPr lang="fr-FR" i="1" dirty="0" err="1">
                <a:effectLst/>
              </a:rPr>
              <a:t>odi</a:t>
            </a:r>
            <a:r>
              <a:rPr lang="fr-FR" i="1" dirty="0">
                <a:effectLst/>
              </a:rPr>
              <a:t> </a:t>
            </a:r>
            <a:r>
              <a:rPr lang="fr-FR" i="1" dirty="0" err="1">
                <a:effectLst/>
              </a:rPr>
              <a:t>publici</a:t>
            </a:r>
            <a:r>
              <a:rPr lang="fr-FR" i="1" dirty="0">
                <a:effectLst/>
              </a:rPr>
              <a:t> </a:t>
            </a:r>
            <a:r>
              <a:rPr lang="fr-FR" i="1" dirty="0" err="1">
                <a:effectLst/>
              </a:rPr>
              <a:t>sempiterna</a:t>
            </a:r>
            <a:r>
              <a:rPr lang="fr-FR" i="1" dirty="0">
                <a:effectLst/>
              </a:rPr>
              <a:t>.</a:t>
            </a:r>
            <a:endParaRPr lang="fr-FR" dirty="0">
              <a:effectLst/>
            </a:endParaRPr>
          </a:p>
          <a:p>
            <a:pPr marL="18288" indent="0" algn="just">
              <a:buNone/>
            </a:pPr>
            <a:r>
              <a:rPr lang="fr-FR" dirty="0" smtClean="0">
                <a:effectLst/>
              </a:rPr>
              <a:t>Au </a:t>
            </a:r>
            <a:r>
              <a:rPr lang="fr-FR" dirty="0">
                <a:effectLst/>
              </a:rPr>
              <a:t>souvenir reconnaissant d’une bonne action s’ajoutait cette considération qui pouvait être salutaire aussi à la postérité : je voulais qu’il reste des témoignages indestructibles de la haine publique contre les plus cruels des ennemis  </a:t>
            </a:r>
            <a:endParaRPr lang="fr-FR" dirty="0"/>
          </a:p>
        </p:txBody>
      </p:sp>
      <p:sp>
        <p:nvSpPr>
          <p:cNvPr id="4" name="Titre 4"/>
          <p:cNvSpPr>
            <a:spLocks noGrp="1"/>
          </p:cNvSpPr>
          <p:nvPr>
            <p:ph type="title"/>
          </p:nvPr>
        </p:nvSpPr>
        <p:spPr>
          <a:xfrm>
            <a:off x="353907" y="-21768"/>
            <a:ext cx="7543800" cy="914400"/>
          </a:xfrm>
        </p:spPr>
        <p:txBody>
          <a:bodyPr/>
          <a:lstStyle/>
          <a:p>
            <a:r>
              <a:rPr lang="fr-FR" dirty="0" smtClean="0"/>
              <a:t>La haine en héritage</a:t>
            </a:r>
            <a:endParaRPr lang="fr-FR" dirty="0"/>
          </a:p>
        </p:txBody>
      </p:sp>
    </p:spTree>
    <p:extLst>
      <p:ext uri="{BB962C8B-B14F-4D97-AF65-F5344CB8AC3E}">
        <p14:creationId xmlns:p14="http://schemas.microsoft.com/office/powerpoint/2010/main" val="30613220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41905" y="1173239"/>
            <a:ext cx="8551333" cy="5563810"/>
          </a:xfrm>
        </p:spPr>
        <p:txBody>
          <a:bodyPr>
            <a:normAutofit/>
          </a:bodyPr>
          <a:lstStyle/>
          <a:p>
            <a:pPr algn="just"/>
            <a:r>
              <a:rPr lang="fr-FR" dirty="0" smtClean="0"/>
              <a:t>Tite-Live, </a:t>
            </a:r>
            <a:r>
              <a:rPr lang="fr-FR" dirty="0">
                <a:effectLst/>
              </a:rPr>
              <a:t>XXXV, 19 : </a:t>
            </a:r>
            <a:r>
              <a:rPr lang="fr-FR" dirty="0" smtClean="0">
                <a:effectLst/>
              </a:rPr>
              <a:t>discours </a:t>
            </a:r>
            <a:r>
              <a:rPr lang="fr-FR" dirty="0">
                <a:effectLst/>
              </a:rPr>
              <a:t>d’Hannibal à </a:t>
            </a:r>
            <a:r>
              <a:rPr lang="fr-FR" dirty="0" err="1" smtClean="0">
                <a:effectLst/>
              </a:rPr>
              <a:t>Antiochus</a:t>
            </a:r>
            <a:endParaRPr lang="fr-FR" dirty="0">
              <a:effectLst/>
            </a:endParaRPr>
          </a:p>
          <a:p>
            <a:pPr marL="18288" indent="0" algn="just">
              <a:buNone/>
            </a:pPr>
            <a:r>
              <a:rPr lang="fr-FR" dirty="0" smtClean="0">
                <a:effectLst/>
              </a:rPr>
              <a:t> </a:t>
            </a:r>
            <a:r>
              <a:rPr lang="fr-FR" i="1" dirty="0">
                <a:effectLst/>
              </a:rPr>
              <a:t>‘pater Hamilcar' </a:t>
            </a:r>
            <a:r>
              <a:rPr lang="fr-FR" i="1" dirty="0" err="1">
                <a:effectLst/>
              </a:rPr>
              <a:t>inquit</a:t>
            </a:r>
            <a:r>
              <a:rPr lang="fr-FR" i="1" dirty="0">
                <a:effectLst/>
              </a:rPr>
              <a:t>, 'Antioche, </a:t>
            </a:r>
            <a:r>
              <a:rPr lang="fr-FR" i="1" dirty="0" err="1">
                <a:effectLst/>
              </a:rPr>
              <a:t>paruum</a:t>
            </a:r>
            <a:r>
              <a:rPr lang="fr-FR" i="1" dirty="0">
                <a:effectLst/>
              </a:rPr>
              <a:t> </a:t>
            </a:r>
            <a:r>
              <a:rPr lang="fr-FR" i="1" dirty="0" err="1">
                <a:effectLst/>
              </a:rPr>
              <a:t>admodum</a:t>
            </a:r>
            <a:r>
              <a:rPr lang="fr-FR" i="1" dirty="0">
                <a:effectLst/>
              </a:rPr>
              <a:t> me, cum </a:t>
            </a:r>
            <a:r>
              <a:rPr lang="fr-FR" i="1" dirty="0" err="1">
                <a:effectLst/>
              </a:rPr>
              <a:t>sacrificaret</a:t>
            </a:r>
            <a:r>
              <a:rPr lang="fr-FR" i="1" dirty="0">
                <a:effectLst/>
              </a:rPr>
              <a:t>, </a:t>
            </a:r>
            <a:r>
              <a:rPr lang="fr-FR" i="1" dirty="0" err="1">
                <a:effectLst/>
              </a:rPr>
              <a:t>altaribus</a:t>
            </a:r>
            <a:r>
              <a:rPr lang="fr-FR" i="1" dirty="0">
                <a:effectLst/>
              </a:rPr>
              <a:t> </a:t>
            </a:r>
            <a:r>
              <a:rPr lang="fr-FR" i="1" dirty="0" err="1">
                <a:effectLst/>
              </a:rPr>
              <a:t>admotum</a:t>
            </a:r>
            <a:r>
              <a:rPr lang="fr-FR" i="1" dirty="0">
                <a:effectLst/>
              </a:rPr>
              <a:t> </a:t>
            </a:r>
            <a:r>
              <a:rPr lang="fr-FR" i="1" dirty="0" err="1">
                <a:effectLst/>
              </a:rPr>
              <a:t>iureiurando</a:t>
            </a:r>
            <a:r>
              <a:rPr lang="fr-FR" i="1" dirty="0">
                <a:effectLst/>
              </a:rPr>
              <a:t> </a:t>
            </a:r>
            <a:r>
              <a:rPr lang="fr-FR" i="1" dirty="0" err="1">
                <a:effectLst/>
              </a:rPr>
              <a:t>adegit</a:t>
            </a:r>
            <a:r>
              <a:rPr lang="fr-FR" i="1" dirty="0">
                <a:effectLst/>
              </a:rPr>
              <a:t> </a:t>
            </a:r>
            <a:r>
              <a:rPr lang="fr-FR" i="1" dirty="0" err="1">
                <a:effectLst/>
              </a:rPr>
              <a:t>nunquam</a:t>
            </a:r>
            <a:r>
              <a:rPr lang="fr-FR" i="1" dirty="0">
                <a:effectLst/>
              </a:rPr>
              <a:t> </a:t>
            </a:r>
            <a:r>
              <a:rPr lang="fr-FR" i="1" dirty="0" err="1">
                <a:effectLst/>
              </a:rPr>
              <a:t>amicum</a:t>
            </a:r>
            <a:r>
              <a:rPr lang="fr-FR" i="1" dirty="0">
                <a:effectLst/>
              </a:rPr>
              <a:t> fore populi Romani. </a:t>
            </a:r>
            <a:r>
              <a:rPr lang="fr-FR" i="1" dirty="0" err="1">
                <a:effectLst/>
              </a:rPr>
              <a:t>Sub</a:t>
            </a:r>
            <a:r>
              <a:rPr lang="fr-FR" i="1" dirty="0">
                <a:effectLst/>
              </a:rPr>
              <a:t> hoc </a:t>
            </a:r>
            <a:r>
              <a:rPr lang="fr-FR" i="1" dirty="0" err="1">
                <a:effectLst/>
              </a:rPr>
              <a:t>sacramento</a:t>
            </a:r>
            <a:r>
              <a:rPr lang="fr-FR" i="1" dirty="0">
                <a:effectLst/>
              </a:rPr>
              <a:t> </a:t>
            </a:r>
            <a:r>
              <a:rPr lang="fr-FR" i="1" dirty="0" err="1">
                <a:effectLst/>
              </a:rPr>
              <a:t>sex</a:t>
            </a:r>
            <a:r>
              <a:rPr lang="fr-FR" i="1" dirty="0">
                <a:effectLst/>
              </a:rPr>
              <a:t> et </a:t>
            </a:r>
            <a:r>
              <a:rPr lang="fr-FR" i="1" dirty="0" err="1">
                <a:effectLst/>
              </a:rPr>
              <a:t>triginta</a:t>
            </a:r>
            <a:r>
              <a:rPr lang="fr-FR" i="1" dirty="0">
                <a:effectLst/>
              </a:rPr>
              <a:t> </a:t>
            </a:r>
            <a:r>
              <a:rPr lang="fr-FR" i="1" dirty="0" err="1">
                <a:effectLst/>
              </a:rPr>
              <a:t>annos</a:t>
            </a:r>
            <a:r>
              <a:rPr lang="fr-FR" i="1" dirty="0">
                <a:effectLst/>
              </a:rPr>
              <a:t> </a:t>
            </a:r>
            <a:r>
              <a:rPr lang="fr-FR" i="1" dirty="0" err="1">
                <a:effectLst/>
              </a:rPr>
              <a:t>militaui</a:t>
            </a:r>
            <a:r>
              <a:rPr lang="fr-FR" i="1" dirty="0">
                <a:effectLst/>
              </a:rPr>
              <a:t> (…) </a:t>
            </a:r>
            <a:r>
              <a:rPr lang="fr-FR" i="1" dirty="0" err="1">
                <a:effectLst/>
              </a:rPr>
              <a:t>Odi</a:t>
            </a:r>
            <a:r>
              <a:rPr lang="fr-FR" i="1" dirty="0">
                <a:effectLst/>
              </a:rPr>
              <a:t> </a:t>
            </a:r>
            <a:r>
              <a:rPr lang="fr-FR" i="1" dirty="0" err="1">
                <a:effectLst/>
              </a:rPr>
              <a:t>odioque</a:t>
            </a:r>
            <a:r>
              <a:rPr lang="fr-FR" i="1" dirty="0">
                <a:effectLst/>
              </a:rPr>
              <a:t> </a:t>
            </a:r>
            <a:r>
              <a:rPr lang="fr-FR" i="1" dirty="0" err="1">
                <a:effectLst/>
              </a:rPr>
              <a:t>sum</a:t>
            </a:r>
            <a:r>
              <a:rPr lang="fr-FR" i="1" dirty="0">
                <a:effectLst/>
              </a:rPr>
              <a:t> Romanis</a:t>
            </a:r>
            <a:r>
              <a:rPr lang="fr-FR" dirty="0" smtClean="0">
                <a:effectLst/>
              </a:rPr>
              <a:t>.</a:t>
            </a:r>
            <a:endParaRPr lang="fr-FR" dirty="0">
              <a:effectLst/>
            </a:endParaRPr>
          </a:p>
          <a:p>
            <a:pPr marL="18288" indent="0" algn="just">
              <a:buNone/>
            </a:pPr>
            <a:r>
              <a:rPr lang="fr-FR" dirty="0" err="1"/>
              <a:t>Antiochus</a:t>
            </a:r>
            <a:r>
              <a:rPr lang="fr-FR" dirty="0"/>
              <a:t>, j'étais tout enfant, lorsque mort père Hamilcar offrant un sacrifice, me fit approcher de l'autel et jurer que je ne serais jamais l'ami du peuple romain. C'est pour obéir à ce serment, que j'ai fait trente-six ans la guerre </a:t>
            </a:r>
            <a:r>
              <a:rPr lang="fr-FR" dirty="0" smtClean="0"/>
              <a:t>(</a:t>
            </a:r>
            <a:r>
              <a:rPr lang="mr-IN" dirty="0" smtClean="0"/>
              <a:t>…</a:t>
            </a:r>
            <a:r>
              <a:rPr lang="fr-FR" dirty="0" smtClean="0"/>
              <a:t>) Je </a:t>
            </a:r>
            <a:r>
              <a:rPr lang="fr-FR" dirty="0"/>
              <a:t>hais les Romains et je suis haï d'eux.</a:t>
            </a:r>
            <a:endParaRPr lang="fr-FR" dirty="0" smtClean="0"/>
          </a:p>
          <a:p>
            <a:pPr marL="18288" indent="0" algn="just">
              <a:buNone/>
            </a:pPr>
            <a:endParaRPr lang="fr-FR" dirty="0" smtClean="0">
              <a:effectLst/>
            </a:endParaRPr>
          </a:p>
          <a:p>
            <a:pPr marL="18288" indent="0" algn="just">
              <a:buNone/>
            </a:pPr>
            <a:r>
              <a:rPr lang="fr-FR" sz="2000" dirty="0"/>
              <a:t>Tite-Live XXI, 1: </a:t>
            </a:r>
            <a:r>
              <a:rPr lang="fr-FR" sz="2000" i="1" dirty="0" err="1"/>
              <a:t>Fama</a:t>
            </a:r>
            <a:r>
              <a:rPr lang="fr-FR" sz="2000" i="1" dirty="0"/>
              <a:t> est </a:t>
            </a:r>
            <a:r>
              <a:rPr lang="fr-FR" sz="2000" i="1" dirty="0" err="1"/>
              <a:t>etiam</a:t>
            </a:r>
            <a:r>
              <a:rPr lang="fr-FR" sz="2000" i="1" dirty="0"/>
              <a:t> </a:t>
            </a:r>
            <a:r>
              <a:rPr lang="fr-FR" sz="2000" i="1" dirty="0" err="1"/>
              <a:t>Hannibalem</a:t>
            </a:r>
            <a:r>
              <a:rPr lang="fr-FR" sz="2000" i="1" dirty="0"/>
              <a:t> </a:t>
            </a:r>
            <a:r>
              <a:rPr lang="fr-FR" sz="2000" i="1" dirty="0" err="1"/>
              <a:t>annorum</a:t>
            </a:r>
            <a:r>
              <a:rPr lang="fr-FR" sz="2000" i="1" dirty="0"/>
              <a:t> ferme </a:t>
            </a:r>
            <a:r>
              <a:rPr lang="fr-FR" sz="2000" i="1" dirty="0" err="1"/>
              <a:t>nouem</a:t>
            </a:r>
            <a:r>
              <a:rPr lang="fr-FR" sz="2000" i="1" dirty="0"/>
              <a:t>, </a:t>
            </a:r>
            <a:r>
              <a:rPr lang="fr-FR" sz="2000" i="1" dirty="0" err="1"/>
              <a:t>pueriliter</a:t>
            </a:r>
            <a:r>
              <a:rPr lang="fr-FR" sz="2000" i="1" dirty="0"/>
              <a:t> </a:t>
            </a:r>
            <a:r>
              <a:rPr lang="fr-FR" sz="2000" i="1" dirty="0" err="1"/>
              <a:t>blandientem</a:t>
            </a:r>
            <a:r>
              <a:rPr lang="fr-FR" sz="2000" i="1" dirty="0"/>
              <a:t> patri </a:t>
            </a:r>
            <a:r>
              <a:rPr lang="fr-FR" sz="2000" i="1" dirty="0" err="1"/>
              <a:t>Hamilcari</a:t>
            </a:r>
            <a:r>
              <a:rPr lang="fr-FR" sz="2000" i="1" dirty="0"/>
              <a:t> ut </a:t>
            </a:r>
            <a:r>
              <a:rPr lang="fr-FR" sz="2000" i="1" dirty="0" err="1"/>
              <a:t>duceretur</a:t>
            </a:r>
            <a:r>
              <a:rPr lang="fr-FR" sz="2000" i="1" dirty="0"/>
              <a:t> in </a:t>
            </a:r>
            <a:r>
              <a:rPr lang="fr-FR" sz="2000" i="1" dirty="0" err="1"/>
              <a:t>Hispaniam</a:t>
            </a:r>
            <a:r>
              <a:rPr lang="fr-FR" sz="2000" i="1" dirty="0"/>
              <a:t>, cum perfecto </a:t>
            </a:r>
            <a:r>
              <a:rPr lang="fr-FR" sz="2000" i="1" dirty="0" err="1"/>
              <a:t>Africo</a:t>
            </a:r>
            <a:r>
              <a:rPr lang="fr-FR" sz="2000" i="1" dirty="0"/>
              <a:t> </a:t>
            </a:r>
            <a:r>
              <a:rPr lang="fr-FR" sz="2000" i="1" dirty="0" err="1"/>
              <a:t>bello</a:t>
            </a:r>
            <a:r>
              <a:rPr lang="fr-FR" sz="2000" i="1" dirty="0"/>
              <a:t> </a:t>
            </a:r>
            <a:r>
              <a:rPr lang="fr-FR" sz="2000" i="1" dirty="0" err="1"/>
              <a:t>exercitum</a:t>
            </a:r>
            <a:r>
              <a:rPr lang="fr-FR" sz="2000" i="1" dirty="0"/>
              <a:t> </a:t>
            </a:r>
            <a:r>
              <a:rPr lang="fr-FR" sz="2000" i="1" dirty="0" err="1"/>
              <a:t>eo</a:t>
            </a:r>
            <a:r>
              <a:rPr lang="fr-FR" sz="2000" i="1" dirty="0"/>
              <a:t> </a:t>
            </a:r>
            <a:r>
              <a:rPr lang="fr-FR" sz="2000" i="1" dirty="0" err="1"/>
              <a:t>traiecturus</a:t>
            </a:r>
            <a:r>
              <a:rPr lang="fr-FR" sz="2000" i="1" dirty="0"/>
              <a:t> </a:t>
            </a:r>
            <a:r>
              <a:rPr lang="fr-FR" sz="2000" i="1" dirty="0" err="1"/>
              <a:t>sacrificaret</a:t>
            </a:r>
            <a:r>
              <a:rPr lang="fr-FR" sz="2000" i="1" dirty="0"/>
              <a:t>, </a:t>
            </a:r>
            <a:r>
              <a:rPr lang="fr-FR" sz="2000" i="1" dirty="0" err="1"/>
              <a:t>altaribus</a:t>
            </a:r>
            <a:r>
              <a:rPr lang="fr-FR" sz="2000" i="1" dirty="0"/>
              <a:t> </a:t>
            </a:r>
            <a:r>
              <a:rPr lang="fr-FR" sz="2000" i="1" dirty="0" err="1"/>
              <a:t>admotum</a:t>
            </a:r>
            <a:r>
              <a:rPr lang="fr-FR" sz="2000" i="1" dirty="0"/>
              <a:t> </a:t>
            </a:r>
            <a:r>
              <a:rPr lang="fr-FR" sz="2000" i="1" dirty="0" err="1"/>
              <a:t>tactis</a:t>
            </a:r>
            <a:r>
              <a:rPr lang="fr-FR" sz="2000" i="1" dirty="0"/>
              <a:t> sacris </a:t>
            </a:r>
            <a:r>
              <a:rPr lang="fr-FR" sz="2000" i="1" dirty="0" err="1"/>
              <a:t>iure</a:t>
            </a:r>
            <a:r>
              <a:rPr lang="fr-FR" sz="2000" i="1" dirty="0"/>
              <a:t> </a:t>
            </a:r>
            <a:r>
              <a:rPr lang="fr-FR" sz="2000" i="1" dirty="0" err="1"/>
              <a:t>iurando</a:t>
            </a:r>
            <a:r>
              <a:rPr lang="fr-FR" sz="2000" i="1" dirty="0"/>
              <a:t> </a:t>
            </a:r>
            <a:r>
              <a:rPr lang="fr-FR" sz="2000" i="1" dirty="0" err="1"/>
              <a:t>adactum</a:t>
            </a:r>
            <a:r>
              <a:rPr lang="fr-FR" sz="2000" i="1" dirty="0"/>
              <a:t> se cum </a:t>
            </a:r>
            <a:r>
              <a:rPr lang="fr-FR" sz="2000" i="1" dirty="0" err="1"/>
              <a:t>primum</a:t>
            </a:r>
            <a:r>
              <a:rPr lang="fr-FR" sz="2000" i="1" dirty="0"/>
              <a:t> </a:t>
            </a:r>
            <a:r>
              <a:rPr lang="fr-FR" sz="2000" i="1" dirty="0" err="1"/>
              <a:t>posset</a:t>
            </a:r>
            <a:r>
              <a:rPr lang="fr-FR" sz="2000" i="1" dirty="0"/>
              <a:t> </a:t>
            </a:r>
            <a:r>
              <a:rPr lang="fr-FR" sz="2000" i="1" dirty="0" err="1"/>
              <a:t>hostem</a:t>
            </a:r>
            <a:r>
              <a:rPr lang="fr-FR" sz="2000" i="1" dirty="0"/>
              <a:t> fore populo Romano</a:t>
            </a:r>
            <a:r>
              <a:rPr lang="fr-FR" sz="2000" i="1" dirty="0" smtClean="0"/>
              <a:t>.</a:t>
            </a:r>
            <a:endParaRPr lang="fr-FR" sz="2000" dirty="0"/>
          </a:p>
        </p:txBody>
      </p:sp>
      <p:sp>
        <p:nvSpPr>
          <p:cNvPr id="5" name="Titre 4"/>
          <p:cNvSpPr>
            <a:spLocks noGrp="1"/>
          </p:cNvSpPr>
          <p:nvPr>
            <p:ph type="title"/>
          </p:nvPr>
        </p:nvSpPr>
        <p:spPr>
          <a:xfrm>
            <a:off x="353907" y="-21768"/>
            <a:ext cx="7543800" cy="914400"/>
          </a:xfrm>
        </p:spPr>
        <p:txBody>
          <a:bodyPr/>
          <a:lstStyle/>
          <a:p>
            <a:r>
              <a:rPr lang="fr-FR" dirty="0" smtClean="0"/>
              <a:t>La haine en héritage</a:t>
            </a:r>
            <a:endParaRPr lang="fr-FR" dirty="0"/>
          </a:p>
        </p:txBody>
      </p:sp>
      <p:sp>
        <p:nvSpPr>
          <p:cNvPr id="3" name="ZoneTexte 2"/>
          <p:cNvSpPr txBox="1"/>
          <p:nvPr/>
        </p:nvSpPr>
        <p:spPr>
          <a:xfrm>
            <a:off x="0" y="4752599"/>
            <a:ext cx="9144000" cy="2123658"/>
          </a:xfrm>
          <a:prstGeom prst="rect">
            <a:avLst/>
          </a:prstGeom>
          <a:solidFill>
            <a:srgbClr val="000090"/>
          </a:solidFill>
        </p:spPr>
        <p:txBody>
          <a:bodyPr wrap="square" rtlCol="0">
            <a:spAutoFit/>
          </a:bodyPr>
          <a:lstStyle/>
          <a:p>
            <a:pPr algn="just"/>
            <a:r>
              <a:rPr lang="fr-FR" sz="2200" dirty="0"/>
              <a:t>Tite-Live XLIV, 25 : </a:t>
            </a:r>
            <a:r>
              <a:rPr lang="fr-FR" sz="2200" i="1" dirty="0" err="1"/>
              <a:t>Eumenes</a:t>
            </a:r>
            <a:r>
              <a:rPr lang="fr-FR" sz="2200" i="1" dirty="0"/>
              <a:t> </a:t>
            </a:r>
            <a:r>
              <a:rPr lang="fr-FR" sz="2200" i="1" dirty="0" err="1"/>
              <a:t>neque</a:t>
            </a:r>
            <a:r>
              <a:rPr lang="fr-FR" sz="2200" i="1" dirty="0"/>
              <a:t> </a:t>
            </a:r>
            <a:r>
              <a:rPr lang="fr-FR" sz="2200" i="1" dirty="0" err="1"/>
              <a:t>fauit</a:t>
            </a:r>
            <a:r>
              <a:rPr lang="fr-FR" sz="2200" i="1" dirty="0"/>
              <a:t> </a:t>
            </a:r>
            <a:r>
              <a:rPr lang="fr-FR" sz="2200" i="1" dirty="0" err="1"/>
              <a:t>uictoriae</a:t>
            </a:r>
            <a:r>
              <a:rPr lang="fr-FR" sz="2200" i="1" dirty="0"/>
              <a:t> </a:t>
            </a:r>
            <a:r>
              <a:rPr lang="fr-FR" sz="2200" i="1" dirty="0" err="1"/>
              <a:t>Persei</a:t>
            </a:r>
            <a:r>
              <a:rPr lang="fr-FR" sz="2200" i="1" dirty="0"/>
              <a:t> </a:t>
            </a:r>
            <a:r>
              <a:rPr lang="fr-FR" sz="2200" i="1" dirty="0" err="1"/>
              <a:t>neque</a:t>
            </a:r>
            <a:r>
              <a:rPr lang="fr-FR" sz="2200" i="1" dirty="0"/>
              <a:t> </a:t>
            </a:r>
            <a:r>
              <a:rPr lang="fr-FR" sz="2200" i="1" dirty="0" err="1"/>
              <a:t>bello</a:t>
            </a:r>
            <a:r>
              <a:rPr lang="fr-FR" sz="2200" i="1" dirty="0"/>
              <a:t> </a:t>
            </a:r>
            <a:r>
              <a:rPr lang="fr-FR" sz="2200" i="1" dirty="0" err="1"/>
              <a:t>eam</a:t>
            </a:r>
            <a:r>
              <a:rPr lang="fr-FR" sz="2200" i="1" dirty="0"/>
              <a:t> </a:t>
            </a:r>
            <a:r>
              <a:rPr lang="fr-FR" sz="2200" i="1" dirty="0" err="1"/>
              <a:t>iuuare</a:t>
            </a:r>
            <a:r>
              <a:rPr lang="fr-FR" sz="2200" i="1" dirty="0"/>
              <a:t> &lt;in&gt; </a:t>
            </a:r>
            <a:r>
              <a:rPr lang="fr-FR" sz="2200" i="1" dirty="0" err="1"/>
              <a:t>animo</a:t>
            </a:r>
            <a:r>
              <a:rPr lang="fr-FR" sz="2200" i="1" dirty="0"/>
              <a:t> </a:t>
            </a:r>
            <a:r>
              <a:rPr lang="fr-FR" sz="2200" i="1" dirty="0" err="1"/>
              <a:t>habuit</a:t>
            </a:r>
            <a:r>
              <a:rPr lang="fr-FR" sz="2200" i="1" dirty="0"/>
              <a:t>, non </a:t>
            </a:r>
            <a:r>
              <a:rPr lang="fr-FR" sz="2200" i="1" dirty="0" err="1"/>
              <a:t>tam</a:t>
            </a:r>
            <a:r>
              <a:rPr lang="fr-FR" sz="2200" i="1" dirty="0"/>
              <a:t> quia </a:t>
            </a:r>
            <a:r>
              <a:rPr lang="fr-FR" sz="2200" b="1" i="1" dirty="0" err="1"/>
              <a:t>paternae</a:t>
            </a:r>
            <a:r>
              <a:rPr lang="fr-FR" sz="2200" i="1" dirty="0"/>
              <a:t> inter </a:t>
            </a:r>
            <a:r>
              <a:rPr lang="fr-FR" sz="2200" i="1" dirty="0" err="1"/>
              <a:t>eos</a:t>
            </a:r>
            <a:r>
              <a:rPr lang="fr-FR" sz="2200" i="1" dirty="0"/>
              <a:t> </a:t>
            </a:r>
            <a:r>
              <a:rPr lang="fr-FR" sz="2200" b="1" i="1" dirty="0" err="1"/>
              <a:t>inimicitiae</a:t>
            </a:r>
            <a:r>
              <a:rPr lang="fr-FR" sz="2200" i="1" dirty="0"/>
              <a:t> </a:t>
            </a:r>
            <a:r>
              <a:rPr lang="fr-FR" sz="2200" i="1" dirty="0" err="1"/>
              <a:t>erant</a:t>
            </a:r>
            <a:r>
              <a:rPr lang="fr-FR" sz="2200" i="1" dirty="0"/>
              <a:t>, </a:t>
            </a:r>
            <a:r>
              <a:rPr lang="fr-FR" sz="2200" i="1" dirty="0" err="1"/>
              <a:t>quam</a:t>
            </a:r>
            <a:r>
              <a:rPr lang="fr-FR" sz="2200" i="1" dirty="0"/>
              <a:t> </a:t>
            </a:r>
            <a:r>
              <a:rPr lang="fr-FR" sz="2200" b="1" i="1" dirty="0" err="1"/>
              <a:t>ipsorum</a:t>
            </a:r>
            <a:r>
              <a:rPr lang="fr-FR" sz="2200" i="1" dirty="0"/>
              <a:t> </a:t>
            </a:r>
            <a:r>
              <a:rPr lang="fr-FR" sz="2200" b="1" i="1" dirty="0" err="1"/>
              <a:t>odiis</a:t>
            </a:r>
            <a:r>
              <a:rPr lang="fr-FR" sz="2200" i="1" dirty="0"/>
              <a:t> inter se </a:t>
            </a:r>
            <a:r>
              <a:rPr lang="fr-FR" sz="2200" i="1" u="sng" dirty="0" err="1"/>
              <a:t>accensae</a:t>
            </a:r>
            <a:r>
              <a:rPr lang="fr-FR" sz="2200" dirty="0"/>
              <a:t>.</a:t>
            </a:r>
          </a:p>
          <a:p>
            <a:pPr marL="18288" indent="0" algn="just">
              <a:buNone/>
            </a:pPr>
            <a:r>
              <a:rPr lang="fr-FR" sz="2200" dirty="0"/>
              <a:t>Eumène ne souhaitait pas la victoire de Persée et n’avait pas l’intention de l’aider </a:t>
            </a:r>
            <a:r>
              <a:rPr lang="fr-FR" sz="2200" dirty="0" smtClean="0"/>
              <a:t>militairement, non tant en raison des ressentiments qui opposaient </a:t>
            </a:r>
            <a:r>
              <a:rPr lang="fr-FR" sz="2200" dirty="0"/>
              <a:t>leurs pères </a:t>
            </a:r>
            <a:r>
              <a:rPr lang="fr-FR" sz="2200" dirty="0" smtClean="0"/>
              <a:t>qu’au regard de leur vive haine personnelle.</a:t>
            </a:r>
            <a:endParaRPr lang="fr-FR" sz="2200" dirty="0"/>
          </a:p>
        </p:txBody>
      </p:sp>
    </p:spTree>
    <p:extLst>
      <p:ext uri="{BB962C8B-B14F-4D97-AF65-F5344CB8AC3E}">
        <p14:creationId xmlns:p14="http://schemas.microsoft.com/office/powerpoint/2010/main" val="2698069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1488" y="3439787"/>
            <a:ext cx="8672512" cy="3285165"/>
          </a:xfrm>
        </p:spPr>
        <p:txBody>
          <a:bodyPr>
            <a:normAutofit lnSpcReduction="10000"/>
          </a:bodyPr>
          <a:lstStyle/>
          <a:p>
            <a:pPr algn="just"/>
            <a:r>
              <a:rPr lang="fr-FR" dirty="0">
                <a:effectLst/>
              </a:rPr>
              <a:t>Cornélius </a:t>
            </a:r>
            <a:r>
              <a:rPr lang="fr-FR" dirty="0" err="1">
                <a:effectLst/>
              </a:rPr>
              <a:t>Népos</a:t>
            </a:r>
            <a:r>
              <a:rPr lang="fr-FR" dirty="0">
                <a:effectLst/>
              </a:rPr>
              <a:t> </a:t>
            </a:r>
            <a:r>
              <a:rPr lang="fr-FR" i="1" dirty="0">
                <a:effectLst/>
              </a:rPr>
              <a:t>Hannibal </a:t>
            </a:r>
            <a:r>
              <a:rPr lang="fr-FR" dirty="0">
                <a:effectLst/>
              </a:rPr>
              <a:t>I, 3 : </a:t>
            </a:r>
            <a:r>
              <a:rPr lang="fr-FR" i="1" dirty="0">
                <a:effectLst/>
              </a:rPr>
              <a:t>Hic </a:t>
            </a:r>
            <a:r>
              <a:rPr lang="fr-FR" i="1" dirty="0" err="1">
                <a:effectLst/>
              </a:rPr>
              <a:t>autem</a:t>
            </a:r>
            <a:r>
              <a:rPr lang="fr-FR" i="1" dirty="0">
                <a:effectLst/>
              </a:rPr>
              <a:t> </a:t>
            </a:r>
            <a:r>
              <a:rPr lang="fr-FR" i="1" dirty="0" err="1">
                <a:effectLst/>
              </a:rPr>
              <a:t>uelut</a:t>
            </a:r>
            <a:r>
              <a:rPr lang="fr-FR" i="1" dirty="0">
                <a:effectLst/>
              </a:rPr>
              <a:t> </a:t>
            </a:r>
            <a:r>
              <a:rPr lang="fr-FR" i="1" dirty="0" err="1">
                <a:effectLst/>
              </a:rPr>
              <a:t>hereditate</a:t>
            </a:r>
            <a:r>
              <a:rPr lang="fr-FR" i="1" dirty="0">
                <a:effectLst/>
              </a:rPr>
              <a:t> </a:t>
            </a:r>
            <a:r>
              <a:rPr lang="fr-FR" i="1" dirty="0" err="1">
                <a:effectLst/>
              </a:rPr>
              <a:t>relictum</a:t>
            </a:r>
            <a:r>
              <a:rPr lang="fr-FR" i="1" dirty="0">
                <a:effectLst/>
              </a:rPr>
              <a:t> </a:t>
            </a:r>
            <a:r>
              <a:rPr lang="fr-FR" b="1" i="1" dirty="0" err="1">
                <a:effectLst/>
              </a:rPr>
              <a:t>odium</a:t>
            </a:r>
            <a:r>
              <a:rPr lang="fr-FR" b="1" i="1" dirty="0">
                <a:effectLst/>
              </a:rPr>
              <a:t> </a:t>
            </a:r>
            <a:r>
              <a:rPr lang="fr-FR" b="1" i="1" dirty="0" err="1">
                <a:effectLst/>
              </a:rPr>
              <a:t>paternum</a:t>
            </a:r>
            <a:r>
              <a:rPr lang="fr-FR" b="1" i="1" dirty="0">
                <a:effectLst/>
              </a:rPr>
              <a:t> </a:t>
            </a:r>
            <a:r>
              <a:rPr lang="fr-FR" i="1" dirty="0" err="1">
                <a:effectLst/>
              </a:rPr>
              <a:t>erga</a:t>
            </a:r>
            <a:r>
              <a:rPr lang="fr-FR" i="1" dirty="0">
                <a:effectLst/>
              </a:rPr>
              <a:t> Romanos sic </a:t>
            </a:r>
            <a:r>
              <a:rPr lang="fr-FR" i="1" dirty="0" err="1">
                <a:effectLst/>
              </a:rPr>
              <a:t>conseruauit</a:t>
            </a:r>
            <a:r>
              <a:rPr lang="fr-FR" i="1" dirty="0">
                <a:effectLst/>
              </a:rPr>
              <a:t>, ut </a:t>
            </a:r>
            <a:r>
              <a:rPr lang="fr-FR" i="1" dirty="0" err="1">
                <a:effectLst/>
              </a:rPr>
              <a:t>prius</a:t>
            </a:r>
            <a:r>
              <a:rPr lang="fr-FR" i="1" dirty="0">
                <a:effectLst/>
              </a:rPr>
              <a:t> </a:t>
            </a:r>
            <a:r>
              <a:rPr lang="fr-FR" i="1" dirty="0" err="1">
                <a:effectLst/>
              </a:rPr>
              <a:t>animam</a:t>
            </a:r>
            <a:r>
              <a:rPr lang="fr-FR" i="1" dirty="0">
                <a:effectLst/>
              </a:rPr>
              <a:t> </a:t>
            </a:r>
            <a:r>
              <a:rPr lang="fr-FR" i="1" dirty="0" err="1">
                <a:effectLst/>
              </a:rPr>
              <a:t>quam</a:t>
            </a:r>
            <a:r>
              <a:rPr lang="fr-FR" i="1" dirty="0">
                <a:effectLst/>
              </a:rPr>
              <a:t> id </a:t>
            </a:r>
            <a:r>
              <a:rPr lang="fr-FR" i="1" dirty="0" err="1">
                <a:effectLst/>
              </a:rPr>
              <a:t>deposuerit</a:t>
            </a:r>
            <a:r>
              <a:rPr lang="fr-FR" i="1" dirty="0">
                <a:effectLst/>
              </a:rPr>
              <a:t>, qui </a:t>
            </a:r>
            <a:r>
              <a:rPr lang="fr-FR" i="1" dirty="0" err="1">
                <a:effectLst/>
              </a:rPr>
              <a:t>quidem</a:t>
            </a:r>
            <a:r>
              <a:rPr lang="fr-FR" i="1" dirty="0">
                <a:effectLst/>
              </a:rPr>
              <a:t>, cum </a:t>
            </a:r>
            <a:r>
              <a:rPr lang="fr-FR" i="1" dirty="0" err="1">
                <a:effectLst/>
              </a:rPr>
              <a:t>patria</a:t>
            </a:r>
            <a:r>
              <a:rPr lang="fr-FR" i="1" dirty="0">
                <a:effectLst/>
              </a:rPr>
              <a:t> </a:t>
            </a:r>
            <a:r>
              <a:rPr lang="fr-FR" i="1" dirty="0" err="1">
                <a:effectLst/>
              </a:rPr>
              <a:t>pulsus</a:t>
            </a:r>
            <a:r>
              <a:rPr lang="fr-FR" i="1" dirty="0">
                <a:effectLst/>
              </a:rPr>
              <a:t> </a:t>
            </a:r>
            <a:r>
              <a:rPr lang="fr-FR" i="1" dirty="0" err="1">
                <a:effectLst/>
              </a:rPr>
              <a:t>esset</a:t>
            </a:r>
            <a:r>
              <a:rPr lang="fr-FR" i="1" dirty="0">
                <a:effectLst/>
              </a:rPr>
              <a:t> et </a:t>
            </a:r>
            <a:r>
              <a:rPr lang="fr-FR" i="1" dirty="0" err="1">
                <a:effectLst/>
              </a:rPr>
              <a:t>alienarum</a:t>
            </a:r>
            <a:r>
              <a:rPr lang="fr-FR" i="1" dirty="0">
                <a:effectLst/>
              </a:rPr>
              <a:t> </a:t>
            </a:r>
            <a:r>
              <a:rPr lang="fr-FR" i="1" dirty="0" err="1">
                <a:effectLst/>
              </a:rPr>
              <a:t>opum</a:t>
            </a:r>
            <a:r>
              <a:rPr lang="fr-FR" i="1" dirty="0">
                <a:effectLst/>
              </a:rPr>
              <a:t> </a:t>
            </a:r>
            <a:r>
              <a:rPr lang="fr-FR" i="1" dirty="0" err="1">
                <a:effectLst/>
              </a:rPr>
              <a:t>indigeret</a:t>
            </a:r>
            <a:r>
              <a:rPr lang="fr-FR" i="1" dirty="0">
                <a:effectLst/>
              </a:rPr>
              <a:t>, </a:t>
            </a:r>
            <a:r>
              <a:rPr lang="fr-FR" i="1" dirty="0" err="1">
                <a:effectLst/>
              </a:rPr>
              <a:t>numquam</a:t>
            </a:r>
            <a:r>
              <a:rPr lang="fr-FR" i="1" dirty="0">
                <a:effectLst/>
              </a:rPr>
              <a:t> </a:t>
            </a:r>
            <a:r>
              <a:rPr lang="fr-FR" i="1" dirty="0" err="1">
                <a:effectLst/>
              </a:rPr>
              <a:t>destiterit</a:t>
            </a:r>
            <a:r>
              <a:rPr lang="fr-FR" dirty="0">
                <a:effectLst/>
              </a:rPr>
              <a:t>.</a:t>
            </a:r>
          </a:p>
          <a:p>
            <a:endParaRPr lang="fr-FR" dirty="0" smtClean="0"/>
          </a:p>
          <a:p>
            <a:r>
              <a:rPr lang="fr-FR" dirty="0" smtClean="0">
                <a:effectLst/>
              </a:rPr>
              <a:t>Tite-Live II</a:t>
            </a:r>
            <a:r>
              <a:rPr lang="fr-FR" dirty="0">
                <a:effectLst/>
              </a:rPr>
              <a:t>, 58, 5 : au sujet d’</a:t>
            </a:r>
            <a:r>
              <a:rPr lang="fr-FR" dirty="0" err="1">
                <a:effectLst/>
              </a:rPr>
              <a:t>Appius</a:t>
            </a:r>
            <a:r>
              <a:rPr lang="fr-FR" dirty="0">
                <a:effectLst/>
              </a:rPr>
              <a:t> Claudius, consul en </a:t>
            </a:r>
            <a:r>
              <a:rPr lang="fr-FR" dirty="0" smtClean="0">
                <a:effectLst/>
              </a:rPr>
              <a:t>471 </a:t>
            </a:r>
          </a:p>
          <a:p>
            <a:pPr marL="18288" indent="0">
              <a:buNone/>
            </a:pPr>
            <a:r>
              <a:rPr lang="fr-FR" i="1" dirty="0" err="1" smtClean="0">
                <a:effectLst/>
              </a:rPr>
              <a:t>odisse</a:t>
            </a:r>
            <a:r>
              <a:rPr lang="fr-FR" i="1" dirty="0" smtClean="0">
                <a:effectLst/>
              </a:rPr>
              <a:t> </a:t>
            </a:r>
            <a:r>
              <a:rPr lang="fr-FR" i="1" dirty="0" err="1">
                <a:effectLst/>
              </a:rPr>
              <a:t>plebem</a:t>
            </a:r>
            <a:r>
              <a:rPr lang="fr-FR" i="1" dirty="0">
                <a:effectLst/>
              </a:rPr>
              <a:t> plus </a:t>
            </a:r>
            <a:r>
              <a:rPr lang="fr-FR" i="1" dirty="0" err="1">
                <a:effectLst/>
              </a:rPr>
              <a:t>quam</a:t>
            </a:r>
            <a:r>
              <a:rPr lang="fr-FR" i="1" dirty="0">
                <a:effectLst/>
              </a:rPr>
              <a:t> </a:t>
            </a:r>
            <a:r>
              <a:rPr lang="fr-FR" b="1" i="1" dirty="0" err="1">
                <a:effectLst/>
              </a:rPr>
              <a:t>paterno</a:t>
            </a:r>
            <a:r>
              <a:rPr lang="fr-FR" b="1" i="1" dirty="0">
                <a:effectLst/>
              </a:rPr>
              <a:t> </a:t>
            </a:r>
            <a:r>
              <a:rPr lang="fr-FR" b="1" i="1" dirty="0" err="1" smtClean="0">
                <a:effectLst/>
              </a:rPr>
              <a:t>odio</a:t>
            </a:r>
            <a:endParaRPr lang="fr-FR" b="1" dirty="0">
              <a:effectLst/>
            </a:endParaRPr>
          </a:p>
          <a:p>
            <a:pPr marL="18288" indent="0">
              <a:buNone/>
            </a:pPr>
            <a:endParaRPr lang="fr-FR" dirty="0" smtClean="0"/>
          </a:p>
          <a:p>
            <a:pPr marL="18288" indent="0">
              <a:buNone/>
            </a:pPr>
            <a:r>
              <a:rPr lang="fr-FR" i="1" dirty="0" err="1" smtClean="0"/>
              <a:t>Paternum</a:t>
            </a:r>
            <a:r>
              <a:rPr lang="fr-FR" i="1" dirty="0" smtClean="0"/>
              <a:t> </a:t>
            </a:r>
            <a:r>
              <a:rPr lang="fr-FR" i="1" dirty="0" err="1" smtClean="0"/>
              <a:t>odium</a:t>
            </a:r>
            <a:r>
              <a:rPr lang="fr-FR" dirty="0" smtClean="0"/>
              <a:t> = génitif subjectif.</a:t>
            </a:r>
            <a:endParaRPr lang="fr-FR" i="1" dirty="0"/>
          </a:p>
        </p:txBody>
      </p:sp>
      <p:pic>
        <p:nvPicPr>
          <p:cNvPr id="3" name="Image 2"/>
          <p:cNvPicPr>
            <a:picLocks noChangeAspect="1"/>
          </p:cNvPicPr>
          <p:nvPr/>
        </p:nvPicPr>
        <p:blipFill rotWithShape="1">
          <a:blip r:embed="rId2"/>
          <a:srcRect r="34326" b="8759"/>
          <a:stretch/>
        </p:blipFill>
        <p:spPr>
          <a:xfrm>
            <a:off x="471488" y="508000"/>
            <a:ext cx="8261849" cy="2764685"/>
          </a:xfrm>
          <a:prstGeom prst="rect">
            <a:avLst/>
          </a:prstGeom>
        </p:spPr>
      </p:pic>
      <p:sp>
        <p:nvSpPr>
          <p:cNvPr id="5" name="ZoneTexte 4"/>
          <p:cNvSpPr txBox="1"/>
          <p:nvPr/>
        </p:nvSpPr>
        <p:spPr>
          <a:xfrm>
            <a:off x="5324111" y="5746802"/>
            <a:ext cx="3643488" cy="923330"/>
          </a:xfrm>
          <a:prstGeom prst="rect">
            <a:avLst/>
          </a:prstGeom>
          <a:solidFill>
            <a:schemeClr val="bg1"/>
          </a:solidFill>
          <a:ln>
            <a:solidFill>
              <a:schemeClr val="tx2">
                <a:lumMod val="50000"/>
              </a:schemeClr>
            </a:solidFill>
          </a:ln>
        </p:spPr>
        <p:txBody>
          <a:bodyPr wrap="square" rtlCol="0">
            <a:spAutoFit/>
          </a:bodyPr>
          <a:lstStyle/>
          <a:p>
            <a:r>
              <a:rPr lang="fr-FR" i="1" dirty="0" err="1" smtClean="0"/>
              <a:t>Insitum</a:t>
            </a:r>
            <a:r>
              <a:rPr lang="fr-FR" i="1" dirty="0" smtClean="0"/>
              <a:t> </a:t>
            </a:r>
            <a:r>
              <a:rPr lang="fr-FR" i="1" dirty="0" err="1" smtClean="0"/>
              <a:t>odium</a:t>
            </a:r>
            <a:r>
              <a:rPr lang="fr-FR" i="1" dirty="0" smtClean="0"/>
              <a:t> ; </a:t>
            </a:r>
            <a:r>
              <a:rPr lang="fr-FR" i="1" dirty="0" err="1" smtClean="0"/>
              <a:t>pristinum</a:t>
            </a:r>
            <a:r>
              <a:rPr lang="fr-FR" i="1" dirty="0" smtClean="0"/>
              <a:t> </a:t>
            </a:r>
            <a:r>
              <a:rPr lang="fr-FR" i="1" dirty="0" err="1" smtClean="0"/>
              <a:t>odium</a:t>
            </a:r>
            <a:r>
              <a:rPr lang="fr-FR" i="1" dirty="0" smtClean="0"/>
              <a:t> ; </a:t>
            </a:r>
            <a:r>
              <a:rPr lang="fr-FR" i="1" dirty="0" err="1" smtClean="0"/>
              <a:t>uetus</a:t>
            </a:r>
            <a:r>
              <a:rPr lang="fr-FR" i="1" dirty="0" smtClean="0"/>
              <a:t> </a:t>
            </a:r>
            <a:r>
              <a:rPr lang="fr-FR" i="1" dirty="0" err="1" smtClean="0"/>
              <a:t>odium</a:t>
            </a:r>
            <a:r>
              <a:rPr lang="fr-FR" i="1" dirty="0" smtClean="0"/>
              <a:t> </a:t>
            </a:r>
          </a:p>
          <a:p>
            <a:r>
              <a:rPr lang="fr-FR" i="1" dirty="0" smtClean="0"/>
              <a:t>(</a:t>
            </a:r>
            <a:r>
              <a:rPr lang="fr-FR" i="1" dirty="0" err="1" smtClean="0"/>
              <a:t>diutinum</a:t>
            </a:r>
            <a:r>
              <a:rPr lang="fr-FR" i="1" dirty="0" smtClean="0"/>
              <a:t> </a:t>
            </a:r>
            <a:r>
              <a:rPr lang="fr-FR" i="1" dirty="0" err="1" smtClean="0"/>
              <a:t>odium</a:t>
            </a:r>
            <a:r>
              <a:rPr lang="fr-FR" dirty="0" smtClean="0"/>
              <a:t>)</a:t>
            </a:r>
            <a:endParaRPr lang="fr-FR" i="1" dirty="0"/>
          </a:p>
        </p:txBody>
      </p:sp>
    </p:spTree>
    <p:extLst>
      <p:ext uri="{BB962C8B-B14F-4D97-AF65-F5344CB8AC3E}">
        <p14:creationId xmlns:p14="http://schemas.microsoft.com/office/powerpoint/2010/main" val="1979272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6478" y="1911048"/>
            <a:ext cx="8342570" cy="4620381"/>
          </a:xfrm>
        </p:spPr>
        <p:txBody>
          <a:bodyPr>
            <a:normAutofit/>
          </a:bodyPr>
          <a:lstStyle/>
          <a:p>
            <a:pPr algn="just"/>
            <a:r>
              <a:rPr lang="fr-FR" dirty="0">
                <a:effectLst/>
              </a:rPr>
              <a:t>Sénèque, </a:t>
            </a:r>
            <a:r>
              <a:rPr lang="fr-FR" i="1" dirty="0">
                <a:effectLst/>
              </a:rPr>
              <a:t>De ira</a:t>
            </a:r>
            <a:r>
              <a:rPr lang="fr-FR" dirty="0">
                <a:effectLst/>
              </a:rPr>
              <a:t>, II, 34, 3 : </a:t>
            </a:r>
            <a:r>
              <a:rPr lang="fr-FR" i="1" dirty="0">
                <a:effectLst/>
              </a:rPr>
              <a:t>Ne </a:t>
            </a:r>
            <a:r>
              <a:rPr lang="fr-FR" i="1" dirty="0" err="1">
                <a:effectLst/>
              </a:rPr>
              <a:t>irascamur</a:t>
            </a:r>
            <a:r>
              <a:rPr lang="fr-FR" i="1" dirty="0">
                <a:effectLst/>
              </a:rPr>
              <a:t> </a:t>
            </a:r>
            <a:r>
              <a:rPr lang="fr-FR" i="1" dirty="0" err="1">
                <a:effectLst/>
              </a:rPr>
              <a:t>inimicorum</a:t>
            </a:r>
            <a:r>
              <a:rPr lang="fr-FR" i="1" dirty="0">
                <a:effectLst/>
              </a:rPr>
              <a:t> et </a:t>
            </a:r>
            <a:r>
              <a:rPr lang="fr-FR" i="1" dirty="0" err="1">
                <a:effectLst/>
              </a:rPr>
              <a:t>hostium</a:t>
            </a:r>
            <a:r>
              <a:rPr lang="fr-FR" i="1" dirty="0">
                <a:effectLst/>
              </a:rPr>
              <a:t> </a:t>
            </a:r>
            <a:r>
              <a:rPr lang="fr-FR" i="1" dirty="0" err="1">
                <a:effectLst/>
              </a:rPr>
              <a:t>liberis</a:t>
            </a:r>
            <a:r>
              <a:rPr lang="fr-FR" i="1" dirty="0">
                <a:effectLst/>
              </a:rPr>
              <a:t>, inter </a:t>
            </a:r>
            <a:r>
              <a:rPr lang="fr-FR" i="1" dirty="0" err="1">
                <a:effectLst/>
              </a:rPr>
              <a:t>Sullanae</a:t>
            </a:r>
            <a:r>
              <a:rPr lang="fr-FR" i="1" dirty="0">
                <a:effectLst/>
              </a:rPr>
              <a:t> </a:t>
            </a:r>
            <a:r>
              <a:rPr lang="fr-FR" i="1" dirty="0" err="1">
                <a:effectLst/>
              </a:rPr>
              <a:t>crudelitatis</a:t>
            </a:r>
            <a:r>
              <a:rPr lang="fr-FR" i="1" dirty="0">
                <a:effectLst/>
              </a:rPr>
              <a:t> </a:t>
            </a:r>
            <a:r>
              <a:rPr lang="fr-FR" i="1" dirty="0" err="1">
                <a:effectLst/>
              </a:rPr>
              <a:t>exempla</a:t>
            </a:r>
            <a:r>
              <a:rPr lang="fr-FR" i="1" dirty="0">
                <a:effectLst/>
              </a:rPr>
              <a:t> est, quod ab </a:t>
            </a:r>
            <a:r>
              <a:rPr lang="fr-FR" i="1" dirty="0" err="1">
                <a:effectLst/>
              </a:rPr>
              <a:t>re</a:t>
            </a:r>
            <a:r>
              <a:rPr lang="fr-FR" i="1" dirty="0">
                <a:effectLst/>
              </a:rPr>
              <a:t> </a:t>
            </a:r>
            <a:r>
              <a:rPr lang="fr-FR" i="1" dirty="0" err="1">
                <a:effectLst/>
              </a:rPr>
              <a:t>publica</a:t>
            </a:r>
            <a:r>
              <a:rPr lang="fr-FR" i="1" dirty="0">
                <a:effectLst/>
              </a:rPr>
              <a:t> liberos </a:t>
            </a:r>
            <a:r>
              <a:rPr lang="fr-FR" i="1" dirty="0" err="1">
                <a:effectLst/>
              </a:rPr>
              <a:t>proscriptorum</a:t>
            </a:r>
            <a:r>
              <a:rPr lang="fr-FR" i="1" dirty="0">
                <a:effectLst/>
              </a:rPr>
              <a:t> </a:t>
            </a:r>
            <a:r>
              <a:rPr lang="fr-FR" i="1" dirty="0" err="1">
                <a:effectLst/>
              </a:rPr>
              <a:t>submovit</a:t>
            </a:r>
            <a:r>
              <a:rPr lang="fr-FR" i="1" dirty="0">
                <a:effectLst/>
              </a:rPr>
              <a:t> : nihil est </a:t>
            </a:r>
            <a:r>
              <a:rPr lang="fr-FR" i="1" dirty="0" err="1">
                <a:effectLst/>
              </a:rPr>
              <a:t>iniquius</a:t>
            </a:r>
            <a:r>
              <a:rPr lang="fr-FR" i="1" dirty="0">
                <a:effectLst/>
              </a:rPr>
              <a:t> </a:t>
            </a:r>
            <a:r>
              <a:rPr lang="fr-FR" i="1" dirty="0" err="1">
                <a:effectLst/>
              </a:rPr>
              <a:t>quam</a:t>
            </a:r>
            <a:r>
              <a:rPr lang="fr-FR" i="1" dirty="0">
                <a:effectLst/>
              </a:rPr>
              <a:t> </a:t>
            </a:r>
            <a:r>
              <a:rPr lang="fr-FR" i="1" dirty="0" err="1">
                <a:effectLst/>
              </a:rPr>
              <a:t>aliquem</a:t>
            </a:r>
            <a:r>
              <a:rPr lang="fr-FR" i="1" dirty="0">
                <a:effectLst/>
              </a:rPr>
              <a:t> </a:t>
            </a:r>
            <a:r>
              <a:rPr lang="fr-FR" i="1" dirty="0" err="1">
                <a:effectLst/>
              </a:rPr>
              <a:t>heredem</a:t>
            </a:r>
            <a:r>
              <a:rPr lang="fr-FR" i="1" dirty="0">
                <a:effectLst/>
              </a:rPr>
              <a:t> </a:t>
            </a:r>
            <a:r>
              <a:rPr lang="fr-FR" b="1" i="1" dirty="0" err="1">
                <a:effectLst/>
              </a:rPr>
              <a:t>paterni</a:t>
            </a:r>
            <a:r>
              <a:rPr lang="fr-FR" b="1" i="1" dirty="0">
                <a:effectLst/>
              </a:rPr>
              <a:t> </a:t>
            </a:r>
            <a:r>
              <a:rPr lang="fr-FR" b="1" i="1" dirty="0" err="1">
                <a:effectLst/>
              </a:rPr>
              <a:t>odii</a:t>
            </a:r>
            <a:r>
              <a:rPr lang="fr-FR" i="1" dirty="0">
                <a:effectLst/>
              </a:rPr>
              <a:t> </a:t>
            </a:r>
            <a:r>
              <a:rPr lang="fr-FR" i="1" dirty="0" err="1">
                <a:effectLst/>
              </a:rPr>
              <a:t>fieri</a:t>
            </a:r>
            <a:r>
              <a:rPr lang="fr-FR" i="1" dirty="0">
                <a:effectLst/>
              </a:rPr>
              <a:t>.</a:t>
            </a:r>
            <a:endParaRPr lang="fr-FR" dirty="0">
              <a:effectLst/>
            </a:endParaRPr>
          </a:p>
          <a:p>
            <a:pPr marL="18288" indent="0" algn="just">
              <a:buNone/>
            </a:pPr>
            <a:r>
              <a:rPr lang="fr-FR" dirty="0" smtClean="0">
                <a:effectLst/>
              </a:rPr>
              <a:t>Ne </a:t>
            </a:r>
            <a:r>
              <a:rPr lang="fr-FR" dirty="0">
                <a:effectLst/>
              </a:rPr>
              <a:t>nous irritons pas contre les enfants de nos ennemis publics et privés. Entre autres preuves de la cruauté de Sylla on peut citer l’incapacité politique dont il frappa les enfants des proscrits : rien n’est plus inique que de faire le fils héritier de la haine encourue par le </a:t>
            </a:r>
            <a:r>
              <a:rPr lang="fr-FR" dirty="0" smtClean="0">
                <a:effectLst/>
              </a:rPr>
              <a:t>père.</a:t>
            </a:r>
            <a:endParaRPr lang="fr-FR" dirty="0">
              <a:effectLst/>
            </a:endParaRPr>
          </a:p>
          <a:p>
            <a:pPr marL="18288" indent="0" algn="just">
              <a:buNone/>
            </a:pPr>
            <a:endParaRPr lang="fr-FR" dirty="0" smtClean="0"/>
          </a:p>
          <a:p>
            <a:pPr marL="18288" indent="0" algn="just">
              <a:buNone/>
            </a:pPr>
            <a:r>
              <a:rPr lang="fr-FR" i="1" dirty="0" err="1" smtClean="0"/>
              <a:t>Paternum</a:t>
            </a:r>
            <a:r>
              <a:rPr lang="fr-FR" i="1" dirty="0" smtClean="0"/>
              <a:t> </a:t>
            </a:r>
            <a:r>
              <a:rPr lang="fr-FR" i="1" dirty="0" err="1" smtClean="0"/>
              <a:t>odium</a:t>
            </a:r>
            <a:r>
              <a:rPr lang="fr-FR" dirty="0" smtClean="0"/>
              <a:t> = génitif objectif.</a:t>
            </a:r>
            <a:endParaRPr lang="fr-FR" i="1" dirty="0"/>
          </a:p>
        </p:txBody>
      </p:sp>
      <p:sp>
        <p:nvSpPr>
          <p:cNvPr id="3" name="Titre 2"/>
          <p:cNvSpPr>
            <a:spLocks noGrp="1"/>
          </p:cNvSpPr>
          <p:nvPr>
            <p:ph type="title"/>
          </p:nvPr>
        </p:nvSpPr>
        <p:spPr>
          <a:xfrm>
            <a:off x="426478" y="858762"/>
            <a:ext cx="8487711" cy="914400"/>
          </a:xfrm>
        </p:spPr>
        <p:txBody>
          <a:bodyPr/>
          <a:lstStyle/>
          <a:p>
            <a:r>
              <a:rPr lang="fr-FR" dirty="0" smtClean="0"/>
              <a:t>La haine héréditaire</a:t>
            </a:r>
            <a:br>
              <a:rPr lang="fr-FR" dirty="0" smtClean="0"/>
            </a:br>
            <a:r>
              <a:rPr lang="fr-FR" dirty="0" smtClean="0"/>
              <a:t>être soi-même l’objet de haine</a:t>
            </a:r>
            <a:endParaRPr lang="fr-FR" dirty="0"/>
          </a:p>
        </p:txBody>
      </p:sp>
    </p:spTree>
    <p:extLst>
      <p:ext uri="{BB962C8B-B14F-4D97-AF65-F5344CB8AC3E}">
        <p14:creationId xmlns:p14="http://schemas.microsoft.com/office/powerpoint/2010/main" val="32691185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9333" y="1536101"/>
            <a:ext cx="8781143" cy="5321899"/>
          </a:xfrm>
        </p:spPr>
        <p:txBody>
          <a:bodyPr>
            <a:normAutofit fontScale="92500"/>
          </a:bodyPr>
          <a:lstStyle/>
          <a:p>
            <a:pPr algn="just"/>
            <a:r>
              <a:rPr lang="fr-FR" dirty="0" smtClean="0">
                <a:effectLst/>
              </a:rPr>
              <a:t>Tite-Live I</a:t>
            </a:r>
            <a:r>
              <a:rPr lang="fr-FR" dirty="0">
                <a:effectLst/>
              </a:rPr>
              <a:t>, 58-59 : [le viol de Lucrèce] </a:t>
            </a:r>
            <a:r>
              <a:rPr lang="fr-FR" i="1" dirty="0" err="1">
                <a:effectLst/>
              </a:rPr>
              <a:t>sed</a:t>
            </a:r>
            <a:r>
              <a:rPr lang="fr-FR" i="1" dirty="0">
                <a:effectLst/>
              </a:rPr>
              <a:t> date </a:t>
            </a:r>
            <a:r>
              <a:rPr lang="fr-FR" i="1" dirty="0" err="1">
                <a:effectLst/>
              </a:rPr>
              <a:t>dexteras</a:t>
            </a:r>
            <a:r>
              <a:rPr lang="fr-FR" i="1" dirty="0">
                <a:effectLst/>
              </a:rPr>
              <a:t> </a:t>
            </a:r>
            <a:r>
              <a:rPr lang="fr-FR" i="1" dirty="0" err="1">
                <a:effectLst/>
              </a:rPr>
              <a:t>fidemque</a:t>
            </a:r>
            <a:r>
              <a:rPr lang="fr-FR" i="1" dirty="0">
                <a:effectLst/>
              </a:rPr>
              <a:t> </a:t>
            </a:r>
            <a:r>
              <a:rPr lang="fr-FR" i="1" dirty="0" err="1">
                <a:effectLst/>
              </a:rPr>
              <a:t>haud</a:t>
            </a:r>
            <a:r>
              <a:rPr lang="fr-FR" i="1" dirty="0">
                <a:effectLst/>
              </a:rPr>
              <a:t> </a:t>
            </a:r>
            <a:r>
              <a:rPr lang="fr-FR" i="1" dirty="0" err="1">
                <a:effectLst/>
              </a:rPr>
              <a:t>inpune</a:t>
            </a:r>
            <a:r>
              <a:rPr lang="fr-FR" i="1" dirty="0">
                <a:effectLst/>
              </a:rPr>
              <a:t> </a:t>
            </a:r>
            <a:r>
              <a:rPr lang="fr-FR" i="1" dirty="0" err="1">
                <a:effectLst/>
              </a:rPr>
              <a:t>adultero</a:t>
            </a:r>
            <a:r>
              <a:rPr lang="fr-FR" i="1" dirty="0">
                <a:effectLst/>
              </a:rPr>
              <a:t> fore </a:t>
            </a:r>
            <a:r>
              <a:rPr lang="fr-FR" i="1" dirty="0" err="1">
                <a:effectLst/>
              </a:rPr>
              <a:t>Sex</a:t>
            </a:r>
            <a:r>
              <a:rPr lang="fr-FR" i="1" dirty="0">
                <a:effectLst/>
              </a:rPr>
              <a:t>. est </a:t>
            </a:r>
            <a:r>
              <a:rPr lang="fr-FR" i="1" dirty="0" err="1">
                <a:effectLst/>
              </a:rPr>
              <a:t>Tarquinius</a:t>
            </a:r>
            <a:r>
              <a:rPr lang="fr-FR" i="1" dirty="0">
                <a:effectLst/>
              </a:rPr>
              <a:t>, qui </a:t>
            </a:r>
            <a:r>
              <a:rPr lang="fr-FR" b="1" i="1" dirty="0" err="1">
                <a:effectLst/>
              </a:rPr>
              <a:t>hostis</a:t>
            </a:r>
            <a:r>
              <a:rPr lang="fr-FR" b="1" i="1" dirty="0">
                <a:effectLst/>
              </a:rPr>
              <a:t> pro </a:t>
            </a:r>
            <a:r>
              <a:rPr lang="fr-FR" b="1" i="1" dirty="0" err="1">
                <a:effectLst/>
              </a:rPr>
              <a:t>hospite</a:t>
            </a:r>
            <a:r>
              <a:rPr lang="fr-FR" b="1" i="1" dirty="0">
                <a:effectLst/>
              </a:rPr>
              <a:t> </a:t>
            </a:r>
            <a:r>
              <a:rPr lang="fr-FR" i="1" dirty="0" err="1">
                <a:effectLst/>
              </a:rPr>
              <a:t>priore</a:t>
            </a:r>
            <a:r>
              <a:rPr lang="fr-FR" i="1" dirty="0">
                <a:effectLst/>
              </a:rPr>
              <a:t> </a:t>
            </a:r>
            <a:r>
              <a:rPr lang="fr-FR" i="1" dirty="0" err="1">
                <a:effectLst/>
              </a:rPr>
              <a:t>nocte</a:t>
            </a:r>
            <a:r>
              <a:rPr lang="fr-FR" i="1" dirty="0">
                <a:effectLst/>
              </a:rPr>
              <a:t> </a:t>
            </a:r>
            <a:r>
              <a:rPr lang="fr-FR" i="1" dirty="0" err="1">
                <a:effectLst/>
              </a:rPr>
              <a:t>ui</a:t>
            </a:r>
            <a:r>
              <a:rPr lang="fr-FR" i="1" dirty="0">
                <a:effectLst/>
              </a:rPr>
              <a:t> </a:t>
            </a:r>
            <a:r>
              <a:rPr lang="fr-FR" i="1" dirty="0" err="1">
                <a:effectLst/>
              </a:rPr>
              <a:t>armatus</a:t>
            </a:r>
            <a:r>
              <a:rPr lang="fr-FR" i="1" dirty="0">
                <a:effectLst/>
              </a:rPr>
              <a:t> </a:t>
            </a:r>
            <a:r>
              <a:rPr lang="fr-FR" i="1" dirty="0" err="1">
                <a:effectLst/>
              </a:rPr>
              <a:t>mihi</a:t>
            </a:r>
            <a:r>
              <a:rPr lang="fr-FR" i="1" dirty="0">
                <a:effectLst/>
              </a:rPr>
              <a:t> </a:t>
            </a:r>
            <a:r>
              <a:rPr lang="fr-FR" i="1" dirty="0" err="1">
                <a:effectLst/>
              </a:rPr>
              <a:t>sibique</a:t>
            </a:r>
            <a:r>
              <a:rPr lang="fr-FR" i="1" dirty="0">
                <a:effectLst/>
              </a:rPr>
              <a:t>, si </a:t>
            </a:r>
            <a:r>
              <a:rPr lang="fr-FR" i="1" dirty="0" err="1">
                <a:effectLst/>
              </a:rPr>
              <a:t>uos</a:t>
            </a:r>
            <a:r>
              <a:rPr lang="fr-FR" i="1" dirty="0">
                <a:effectLst/>
              </a:rPr>
              <a:t> </a:t>
            </a:r>
            <a:r>
              <a:rPr lang="fr-FR" i="1" dirty="0" err="1">
                <a:effectLst/>
              </a:rPr>
              <a:t>uiri</a:t>
            </a:r>
            <a:r>
              <a:rPr lang="fr-FR" i="1" dirty="0">
                <a:effectLst/>
              </a:rPr>
              <a:t> </a:t>
            </a:r>
            <a:r>
              <a:rPr lang="fr-FR" i="1" dirty="0" err="1">
                <a:effectLst/>
              </a:rPr>
              <a:t>estis</a:t>
            </a:r>
            <a:r>
              <a:rPr lang="fr-FR" i="1" dirty="0">
                <a:effectLst/>
              </a:rPr>
              <a:t>, </a:t>
            </a:r>
            <a:r>
              <a:rPr lang="fr-FR" i="1" dirty="0" err="1">
                <a:effectLst/>
              </a:rPr>
              <a:t>pestiferum</a:t>
            </a:r>
            <a:r>
              <a:rPr lang="fr-FR" i="1" dirty="0">
                <a:effectLst/>
              </a:rPr>
              <a:t> </a:t>
            </a:r>
            <a:r>
              <a:rPr lang="fr-FR" i="1" dirty="0" err="1">
                <a:effectLst/>
              </a:rPr>
              <a:t>hinc</a:t>
            </a:r>
            <a:r>
              <a:rPr lang="fr-FR" i="1" dirty="0">
                <a:effectLst/>
              </a:rPr>
              <a:t> </a:t>
            </a:r>
            <a:r>
              <a:rPr lang="fr-FR" i="1" dirty="0" err="1">
                <a:effectLst/>
              </a:rPr>
              <a:t>abstulit</a:t>
            </a:r>
            <a:r>
              <a:rPr lang="fr-FR" i="1" dirty="0">
                <a:effectLst/>
              </a:rPr>
              <a:t> </a:t>
            </a:r>
            <a:r>
              <a:rPr lang="fr-FR" i="1" dirty="0" err="1">
                <a:effectLst/>
              </a:rPr>
              <a:t>gaudium</a:t>
            </a:r>
            <a:r>
              <a:rPr lang="fr-FR" i="1" dirty="0">
                <a:effectLst/>
              </a:rPr>
              <a:t>'.</a:t>
            </a:r>
            <a:r>
              <a:rPr lang="fr-FR" dirty="0">
                <a:effectLst/>
              </a:rPr>
              <a:t> </a:t>
            </a:r>
            <a:r>
              <a:rPr lang="fr-FR" i="1" dirty="0" err="1">
                <a:effectLst/>
              </a:rPr>
              <a:t>Dant</a:t>
            </a:r>
            <a:r>
              <a:rPr lang="fr-FR" i="1" dirty="0">
                <a:effectLst/>
              </a:rPr>
              <a:t> </a:t>
            </a:r>
            <a:r>
              <a:rPr lang="fr-FR" i="1" dirty="0" err="1">
                <a:effectLst/>
              </a:rPr>
              <a:t>ordine</a:t>
            </a:r>
            <a:r>
              <a:rPr lang="fr-FR" i="1" dirty="0">
                <a:effectLst/>
              </a:rPr>
              <a:t> </a:t>
            </a:r>
            <a:r>
              <a:rPr lang="fr-FR" i="1" dirty="0" err="1">
                <a:effectLst/>
              </a:rPr>
              <a:t>omnes</a:t>
            </a:r>
            <a:r>
              <a:rPr lang="fr-FR" i="1" dirty="0">
                <a:effectLst/>
              </a:rPr>
              <a:t> </a:t>
            </a:r>
            <a:r>
              <a:rPr lang="fr-FR" i="1" dirty="0" err="1">
                <a:effectLst/>
              </a:rPr>
              <a:t>fidem</a:t>
            </a:r>
            <a:r>
              <a:rPr lang="fr-FR" i="1" dirty="0">
                <a:effectLst/>
              </a:rPr>
              <a:t> </a:t>
            </a:r>
            <a:r>
              <a:rPr lang="fr-FR" dirty="0">
                <a:effectLst/>
              </a:rPr>
              <a:t>; (…) </a:t>
            </a:r>
            <a:r>
              <a:rPr lang="fr-FR" i="1" dirty="0">
                <a:effectLst/>
              </a:rPr>
              <a:t>Brutus </a:t>
            </a:r>
            <a:r>
              <a:rPr lang="fr-FR" i="1" dirty="0" err="1">
                <a:effectLst/>
              </a:rPr>
              <a:t>illis</a:t>
            </a:r>
            <a:r>
              <a:rPr lang="fr-FR" i="1" dirty="0">
                <a:effectLst/>
              </a:rPr>
              <a:t> </a:t>
            </a:r>
            <a:r>
              <a:rPr lang="fr-FR" i="1" dirty="0" err="1">
                <a:effectLst/>
              </a:rPr>
              <a:t>luctu</a:t>
            </a:r>
            <a:r>
              <a:rPr lang="fr-FR" i="1" dirty="0">
                <a:effectLst/>
              </a:rPr>
              <a:t> </a:t>
            </a:r>
            <a:r>
              <a:rPr lang="fr-FR" i="1" dirty="0" err="1">
                <a:effectLst/>
              </a:rPr>
              <a:t>occupatis</a:t>
            </a:r>
            <a:r>
              <a:rPr lang="fr-FR" i="1" dirty="0">
                <a:effectLst/>
              </a:rPr>
              <a:t> </a:t>
            </a:r>
            <a:r>
              <a:rPr lang="fr-FR" i="1" dirty="0" err="1">
                <a:effectLst/>
              </a:rPr>
              <a:t>cultrum</a:t>
            </a:r>
            <a:r>
              <a:rPr lang="fr-FR" i="1" dirty="0">
                <a:effectLst/>
              </a:rPr>
              <a:t> ex </a:t>
            </a:r>
            <a:r>
              <a:rPr lang="fr-FR" i="1" dirty="0" err="1">
                <a:effectLst/>
              </a:rPr>
              <a:t>uolnere</a:t>
            </a:r>
            <a:r>
              <a:rPr lang="fr-FR" i="1" dirty="0">
                <a:effectLst/>
              </a:rPr>
              <a:t> </a:t>
            </a:r>
            <a:r>
              <a:rPr lang="fr-FR" i="1" dirty="0" err="1">
                <a:effectLst/>
              </a:rPr>
              <a:t>Lucretiae</a:t>
            </a:r>
            <a:r>
              <a:rPr lang="fr-FR" i="1" dirty="0">
                <a:effectLst/>
              </a:rPr>
              <a:t> </a:t>
            </a:r>
            <a:r>
              <a:rPr lang="fr-FR" i="1" dirty="0" err="1">
                <a:effectLst/>
              </a:rPr>
              <a:t>extractum</a:t>
            </a:r>
            <a:r>
              <a:rPr lang="fr-FR" i="1" dirty="0">
                <a:effectLst/>
              </a:rPr>
              <a:t>, </a:t>
            </a:r>
            <a:r>
              <a:rPr lang="fr-FR" i="1" dirty="0" err="1">
                <a:effectLst/>
              </a:rPr>
              <a:t>manantem</a:t>
            </a:r>
            <a:r>
              <a:rPr lang="fr-FR" i="1" dirty="0">
                <a:effectLst/>
              </a:rPr>
              <a:t> </a:t>
            </a:r>
            <a:r>
              <a:rPr lang="fr-FR" i="1" dirty="0" err="1">
                <a:effectLst/>
              </a:rPr>
              <a:t>cruore</a:t>
            </a:r>
            <a:r>
              <a:rPr lang="fr-FR" i="1" dirty="0">
                <a:effectLst/>
              </a:rPr>
              <a:t> </a:t>
            </a:r>
            <a:r>
              <a:rPr lang="fr-FR" i="1" dirty="0" err="1">
                <a:effectLst/>
              </a:rPr>
              <a:t>prae</a:t>
            </a:r>
            <a:r>
              <a:rPr lang="fr-FR" i="1" dirty="0">
                <a:effectLst/>
              </a:rPr>
              <a:t> se </a:t>
            </a:r>
            <a:r>
              <a:rPr lang="fr-FR" i="1" dirty="0" err="1">
                <a:effectLst/>
              </a:rPr>
              <a:t>tenens</a:t>
            </a:r>
            <a:r>
              <a:rPr lang="fr-FR" i="1" dirty="0">
                <a:effectLst/>
              </a:rPr>
              <a:t>, 'per </a:t>
            </a:r>
            <a:r>
              <a:rPr lang="fr-FR" i="1" dirty="0" err="1">
                <a:effectLst/>
              </a:rPr>
              <a:t>hunc</a:t>
            </a:r>
            <a:r>
              <a:rPr lang="fr-FR" i="1" dirty="0">
                <a:effectLst/>
              </a:rPr>
              <a:t>' </a:t>
            </a:r>
            <a:r>
              <a:rPr lang="fr-FR" i="1" dirty="0" err="1">
                <a:effectLst/>
              </a:rPr>
              <a:t>inquit</a:t>
            </a:r>
            <a:r>
              <a:rPr lang="fr-FR" i="1" dirty="0">
                <a:effectLst/>
              </a:rPr>
              <a:t> '</a:t>
            </a:r>
            <a:r>
              <a:rPr lang="fr-FR" i="1" dirty="0" err="1">
                <a:effectLst/>
              </a:rPr>
              <a:t>castissimum</a:t>
            </a:r>
            <a:r>
              <a:rPr lang="fr-FR" i="1" dirty="0">
                <a:effectLst/>
              </a:rPr>
              <a:t> ante </a:t>
            </a:r>
            <a:r>
              <a:rPr lang="fr-FR" i="1" dirty="0" err="1">
                <a:effectLst/>
              </a:rPr>
              <a:t>regiam</a:t>
            </a:r>
            <a:r>
              <a:rPr lang="fr-FR" i="1" dirty="0">
                <a:effectLst/>
              </a:rPr>
              <a:t> </a:t>
            </a:r>
            <a:r>
              <a:rPr lang="fr-FR" i="1" dirty="0" err="1">
                <a:effectLst/>
              </a:rPr>
              <a:t>iniuriam</a:t>
            </a:r>
            <a:r>
              <a:rPr lang="fr-FR" i="1" dirty="0">
                <a:effectLst/>
              </a:rPr>
              <a:t> </a:t>
            </a:r>
            <a:r>
              <a:rPr lang="fr-FR" i="1" dirty="0" err="1">
                <a:effectLst/>
              </a:rPr>
              <a:t>sanguinem</a:t>
            </a:r>
            <a:r>
              <a:rPr lang="fr-FR" i="1" dirty="0">
                <a:effectLst/>
              </a:rPr>
              <a:t> </a:t>
            </a:r>
            <a:r>
              <a:rPr lang="fr-FR" i="1" dirty="0" err="1">
                <a:effectLst/>
              </a:rPr>
              <a:t>iuro</a:t>
            </a:r>
            <a:r>
              <a:rPr lang="fr-FR" i="1" dirty="0">
                <a:effectLst/>
              </a:rPr>
              <a:t>, </a:t>
            </a:r>
            <a:r>
              <a:rPr lang="fr-FR" i="1" dirty="0" err="1">
                <a:effectLst/>
              </a:rPr>
              <a:t>uosque</a:t>
            </a:r>
            <a:r>
              <a:rPr lang="fr-FR" i="1" dirty="0">
                <a:effectLst/>
              </a:rPr>
              <a:t>, di, testes </a:t>
            </a:r>
            <a:r>
              <a:rPr lang="fr-FR" i="1" dirty="0" err="1">
                <a:effectLst/>
              </a:rPr>
              <a:t>facio</a:t>
            </a:r>
            <a:r>
              <a:rPr lang="fr-FR" i="1" dirty="0">
                <a:effectLst/>
              </a:rPr>
              <a:t> me L. </a:t>
            </a:r>
            <a:r>
              <a:rPr lang="fr-FR" i="1" dirty="0" err="1">
                <a:effectLst/>
              </a:rPr>
              <a:t>Tarquinium</a:t>
            </a:r>
            <a:r>
              <a:rPr lang="fr-FR" i="1" dirty="0">
                <a:effectLst/>
              </a:rPr>
              <a:t> </a:t>
            </a:r>
            <a:r>
              <a:rPr lang="fr-FR" i="1" dirty="0" err="1">
                <a:effectLst/>
              </a:rPr>
              <a:t>Superbum</a:t>
            </a:r>
            <a:r>
              <a:rPr lang="fr-FR" i="1" dirty="0">
                <a:effectLst/>
              </a:rPr>
              <a:t> </a:t>
            </a:r>
            <a:r>
              <a:rPr lang="fr-FR" b="1" i="1" dirty="0">
                <a:effectLst/>
              </a:rPr>
              <a:t>cum </a:t>
            </a:r>
            <a:r>
              <a:rPr lang="fr-FR" b="1" i="1" dirty="0" err="1">
                <a:effectLst/>
              </a:rPr>
              <a:t>scelerata</a:t>
            </a:r>
            <a:r>
              <a:rPr lang="fr-FR" b="1" i="1" dirty="0">
                <a:effectLst/>
              </a:rPr>
              <a:t> </a:t>
            </a:r>
            <a:r>
              <a:rPr lang="fr-FR" b="1" i="1" dirty="0" err="1">
                <a:effectLst/>
              </a:rPr>
              <a:t>coniuge</a:t>
            </a:r>
            <a:r>
              <a:rPr lang="fr-FR" b="1" i="1" dirty="0">
                <a:effectLst/>
              </a:rPr>
              <a:t> et omni </a:t>
            </a:r>
            <a:r>
              <a:rPr lang="fr-FR" b="1" i="1" dirty="0" err="1">
                <a:effectLst/>
              </a:rPr>
              <a:t>liberorum</a:t>
            </a:r>
            <a:r>
              <a:rPr lang="fr-FR" b="1" i="1" dirty="0">
                <a:effectLst/>
              </a:rPr>
              <a:t> </a:t>
            </a:r>
            <a:r>
              <a:rPr lang="fr-FR" b="1" i="1" dirty="0" err="1">
                <a:effectLst/>
              </a:rPr>
              <a:t>stirpe</a:t>
            </a:r>
            <a:r>
              <a:rPr lang="fr-FR" i="1" dirty="0">
                <a:effectLst/>
              </a:rPr>
              <a:t> </a:t>
            </a:r>
            <a:r>
              <a:rPr lang="fr-FR" i="1" dirty="0" err="1">
                <a:effectLst/>
              </a:rPr>
              <a:t>ferro</a:t>
            </a:r>
            <a:r>
              <a:rPr lang="fr-FR" i="1" dirty="0">
                <a:effectLst/>
              </a:rPr>
              <a:t> </a:t>
            </a:r>
            <a:r>
              <a:rPr lang="fr-FR" i="1" dirty="0" err="1">
                <a:effectLst/>
              </a:rPr>
              <a:t>igni</a:t>
            </a:r>
            <a:r>
              <a:rPr lang="fr-FR" i="1" dirty="0">
                <a:effectLst/>
              </a:rPr>
              <a:t> </a:t>
            </a:r>
            <a:r>
              <a:rPr lang="fr-FR" i="1" dirty="0" err="1">
                <a:effectLst/>
              </a:rPr>
              <a:t>quacumque</a:t>
            </a:r>
            <a:r>
              <a:rPr lang="fr-FR" i="1" dirty="0">
                <a:effectLst/>
              </a:rPr>
              <a:t> </a:t>
            </a:r>
            <a:r>
              <a:rPr lang="fr-FR" i="1" dirty="0" err="1">
                <a:effectLst/>
              </a:rPr>
              <a:t>dehinc</a:t>
            </a:r>
            <a:r>
              <a:rPr lang="fr-FR" i="1" dirty="0">
                <a:effectLst/>
              </a:rPr>
              <a:t> </a:t>
            </a:r>
            <a:r>
              <a:rPr lang="fr-FR" i="1" dirty="0" err="1">
                <a:effectLst/>
              </a:rPr>
              <a:t>ui</a:t>
            </a:r>
            <a:r>
              <a:rPr lang="fr-FR" i="1" dirty="0">
                <a:effectLst/>
              </a:rPr>
              <a:t> </a:t>
            </a:r>
            <a:r>
              <a:rPr lang="fr-FR" i="1" dirty="0" err="1">
                <a:effectLst/>
              </a:rPr>
              <a:t>possim</a:t>
            </a:r>
            <a:r>
              <a:rPr lang="fr-FR" i="1" dirty="0">
                <a:effectLst/>
              </a:rPr>
              <a:t> </a:t>
            </a:r>
            <a:r>
              <a:rPr lang="fr-FR" i="1" dirty="0" err="1">
                <a:effectLst/>
              </a:rPr>
              <a:t>exsecuturum</a:t>
            </a:r>
            <a:r>
              <a:rPr lang="fr-FR" dirty="0">
                <a:effectLst/>
              </a:rPr>
              <a:t> (…</a:t>
            </a:r>
            <a:r>
              <a:rPr lang="fr-FR" dirty="0" smtClean="0">
                <a:effectLst/>
              </a:rPr>
              <a:t>).</a:t>
            </a:r>
            <a:endParaRPr lang="fr-FR" dirty="0">
              <a:effectLst/>
            </a:endParaRPr>
          </a:p>
          <a:p>
            <a:pPr marL="18288" indent="0" algn="just">
              <a:buNone/>
            </a:pPr>
            <a:r>
              <a:rPr lang="fr-FR" dirty="0" smtClean="0">
                <a:effectLst/>
              </a:rPr>
              <a:t>« Prenez </a:t>
            </a:r>
            <a:r>
              <a:rPr lang="fr-FR" dirty="0">
                <a:effectLst/>
              </a:rPr>
              <a:t>ma main et jurez de punir mon déshonneur. </a:t>
            </a:r>
            <a:r>
              <a:rPr lang="fr-FR" dirty="0" err="1">
                <a:effectLst/>
              </a:rPr>
              <a:t>Sextus</a:t>
            </a:r>
            <a:r>
              <a:rPr lang="fr-FR" dirty="0">
                <a:effectLst/>
              </a:rPr>
              <a:t> Tarquin m’a fait violence ; il est venu la nuit dernière avec une arme, non comme un hôte mais comme un ennemi et il est reparti après avoir pris un plaisir dont je meurs et dont il mourra aussi si vous êtes des </a:t>
            </a:r>
            <a:r>
              <a:rPr lang="fr-FR" dirty="0" smtClean="0">
                <a:effectLst/>
              </a:rPr>
              <a:t>hommes ». </a:t>
            </a:r>
            <a:r>
              <a:rPr lang="fr-FR" dirty="0">
                <a:effectLst/>
              </a:rPr>
              <a:t>Ils promirent tous, l’un après l’autre. […] Les laissant à leur douleur, Brutus retira le couteau de la plaie et déclara en le brandissant, couvert de sang : </a:t>
            </a:r>
            <a:r>
              <a:rPr lang="fr-FR" dirty="0" smtClean="0">
                <a:effectLst/>
              </a:rPr>
              <a:t>« Prenant </a:t>
            </a:r>
            <a:r>
              <a:rPr lang="fr-FR" dirty="0">
                <a:effectLst/>
              </a:rPr>
              <a:t>les dieux à témoin, je jure par ce sang, si pur avant l’outrage du prince, de lutter contre Lucius Tarquin le Superbe, contre sa criminelle épouse et contre toute sa descendance par le fer, par le feu et par tous les moyens en mon pouvoir (</a:t>
            </a:r>
            <a:r>
              <a:rPr lang="fr-FR" dirty="0" smtClean="0">
                <a:effectLst/>
              </a:rPr>
              <a:t>…)</a:t>
            </a:r>
            <a:r>
              <a:rPr lang="fr-FR" dirty="0">
                <a:effectLst/>
              </a:rPr>
              <a:t> ».</a:t>
            </a:r>
          </a:p>
          <a:p>
            <a:pPr algn="just"/>
            <a:endParaRPr lang="fr-FR" dirty="0"/>
          </a:p>
        </p:txBody>
      </p:sp>
      <p:sp>
        <p:nvSpPr>
          <p:cNvPr id="3" name="Titre 2"/>
          <p:cNvSpPr>
            <a:spLocks noGrp="1"/>
          </p:cNvSpPr>
          <p:nvPr>
            <p:ph type="title"/>
          </p:nvPr>
        </p:nvSpPr>
        <p:spPr>
          <a:xfrm>
            <a:off x="353906" y="74997"/>
            <a:ext cx="8499808" cy="1461104"/>
          </a:xfrm>
        </p:spPr>
        <p:txBody>
          <a:bodyPr/>
          <a:lstStyle/>
          <a:p>
            <a:r>
              <a:rPr lang="fr-FR" dirty="0"/>
              <a:t>La haine </a:t>
            </a:r>
            <a:r>
              <a:rPr lang="fr-FR" dirty="0" smtClean="0"/>
              <a:t>héréditaire</a:t>
            </a:r>
            <a:r>
              <a:rPr lang="fr-FR" dirty="0"/>
              <a:t/>
            </a:r>
            <a:br>
              <a:rPr lang="fr-FR" dirty="0"/>
            </a:br>
            <a:r>
              <a:rPr lang="fr-FR" dirty="0"/>
              <a:t>être </a:t>
            </a:r>
            <a:r>
              <a:rPr lang="fr-FR" dirty="0" smtClean="0"/>
              <a:t>le sujet de la haine</a:t>
            </a:r>
            <a:endParaRPr lang="fr-FR" dirty="0"/>
          </a:p>
        </p:txBody>
      </p:sp>
    </p:spTree>
    <p:extLst>
      <p:ext uri="{BB962C8B-B14F-4D97-AF65-F5344CB8AC3E}">
        <p14:creationId xmlns:p14="http://schemas.microsoft.com/office/powerpoint/2010/main" val="33562555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1812" y="1014721"/>
            <a:ext cx="8587299" cy="5382254"/>
          </a:xfrm>
        </p:spPr>
        <p:txBody>
          <a:bodyPr>
            <a:normAutofit fontScale="92500" lnSpcReduction="10000"/>
          </a:bodyPr>
          <a:lstStyle/>
          <a:p>
            <a:pPr algn="just"/>
            <a:r>
              <a:rPr lang="fr-FR" dirty="0" smtClean="0">
                <a:effectLst/>
              </a:rPr>
              <a:t>Tite-Live, XXXVIII</a:t>
            </a:r>
            <a:r>
              <a:rPr lang="fr-FR" dirty="0">
                <a:effectLst/>
              </a:rPr>
              <a:t>, 54, 8-10 </a:t>
            </a:r>
            <a:r>
              <a:rPr lang="fr-FR" dirty="0" smtClean="0">
                <a:effectLst/>
              </a:rPr>
              <a:t>[sur le procès de </a:t>
            </a:r>
            <a:r>
              <a:rPr lang="fr-FR" dirty="0">
                <a:effectLst/>
              </a:rPr>
              <a:t>Lucius </a:t>
            </a:r>
            <a:r>
              <a:rPr lang="fr-FR" dirty="0" smtClean="0">
                <a:effectLst/>
              </a:rPr>
              <a:t>Scipion, témoin de la haine farouche contre Scipion l’Africain]: </a:t>
            </a:r>
          </a:p>
          <a:p>
            <a:pPr marL="18288" indent="0" algn="just">
              <a:buNone/>
            </a:pPr>
            <a:r>
              <a:rPr lang="fr-FR" i="1" dirty="0" err="1" smtClean="0">
                <a:effectLst/>
              </a:rPr>
              <a:t>is</a:t>
            </a:r>
            <a:r>
              <a:rPr lang="fr-FR" i="1" dirty="0" smtClean="0">
                <a:effectLst/>
              </a:rPr>
              <a:t> </a:t>
            </a:r>
            <a:r>
              <a:rPr lang="fr-FR" i="1" dirty="0">
                <a:effectLst/>
              </a:rPr>
              <a:t>morte P. </a:t>
            </a:r>
            <a:r>
              <a:rPr lang="fr-FR" i="1" dirty="0" err="1">
                <a:effectLst/>
              </a:rPr>
              <a:t>Africani</a:t>
            </a:r>
            <a:r>
              <a:rPr lang="fr-FR" i="1" dirty="0">
                <a:effectLst/>
              </a:rPr>
              <a:t> </a:t>
            </a:r>
            <a:r>
              <a:rPr lang="fr-FR" i="1" dirty="0" err="1">
                <a:effectLst/>
              </a:rPr>
              <a:t>fratris</a:t>
            </a:r>
            <a:r>
              <a:rPr lang="fr-FR" i="1" dirty="0">
                <a:effectLst/>
              </a:rPr>
              <a:t>, </a:t>
            </a:r>
            <a:r>
              <a:rPr lang="fr-FR" i="1" dirty="0" err="1">
                <a:effectLst/>
              </a:rPr>
              <a:t>uiri</a:t>
            </a:r>
            <a:r>
              <a:rPr lang="fr-FR" i="1" dirty="0">
                <a:effectLst/>
              </a:rPr>
              <a:t> omnium </a:t>
            </a:r>
            <a:r>
              <a:rPr lang="fr-FR" i="1" dirty="0" err="1">
                <a:effectLst/>
              </a:rPr>
              <a:t>fortissimi</a:t>
            </a:r>
            <a:r>
              <a:rPr lang="fr-FR" i="1" dirty="0">
                <a:effectLst/>
              </a:rPr>
              <a:t> </a:t>
            </a:r>
            <a:r>
              <a:rPr lang="fr-FR" i="1" dirty="0" err="1">
                <a:effectLst/>
              </a:rPr>
              <a:t>clarissimique</a:t>
            </a:r>
            <a:r>
              <a:rPr lang="fr-FR" i="1" dirty="0">
                <a:effectLst/>
              </a:rPr>
              <a:t>, </a:t>
            </a:r>
            <a:r>
              <a:rPr lang="fr-FR" i="1" dirty="0" err="1">
                <a:effectLst/>
              </a:rPr>
              <a:t>eam</a:t>
            </a:r>
            <a:r>
              <a:rPr lang="fr-FR" i="1" dirty="0">
                <a:effectLst/>
              </a:rPr>
              <a:t> </a:t>
            </a:r>
            <a:r>
              <a:rPr lang="fr-FR" i="1" dirty="0" err="1">
                <a:effectLst/>
              </a:rPr>
              <a:t>exortam</a:t>
            </a:r>
            <a:r>
              <a:rPr lang="fr-FR" i="1" dirty="0">
                <a:effectLst/>
              </a:rPr>
              <a:t> </a:t>
            </a:r>
            <a:r>
              <a:rPr lang="fr-FR" i="1" dirty="0" err="1">
                <a:effectLst/>
              </a:rPr>
              <a:t>rogationem</a:t>
            </a:r>
            <a:r>
              <a:rPr lang="fr-FR" i="1" dirty="0">
                <a:effectLst/>
              </a:rPr>
              <a:t> est </a:t>
            </a:r>
            <a:r>
              <a:rPr lang="fr-FR" i="1" dirty="0" err="1">
                <a:effectLst/>
              </a:rPr>
              <a:t>conquestus</a:t>
            </a:r>
            <a:r>
              <a:rPr lang="fr-FR" i="1" dirty="0">
                <a:effectLst/>
              </a:rPr>
              <a:t> ; </a:t>
            </a:r>
            <a:r>
              <a:rPr lang="fr-FR" i="1" dirty="0" err="1">
                <a:effectLst/>
              </a:rPr>
              <a:t>parum</a:t>
            </a:r>
            <a:r>
              <a:rPr lang="fr-FR" i="1" dirty="0">
                <a:effectLst/>
              </a:rPr>
              <a:t> </a:t>
            </a:r>
            <a:r>
              <a:rPr lang="fr-FR" i="1" dirty="0" err="1">
                <a:effectLst/>
              </a:rPr>
              <a:t>enim</a:t>
            </a:r>
            <a:r>
              <a:rPr lang="fr-FR" i="1" dirty="0">
                <a:effectLst/>
              </a:rPr>
              <a:t> fuisse non </a:t>
            </a:r>
            <a:r>
              <a:rPr lang="fr-FR" i="1" dirty="0" err="1">
                <a:effectLst/>
              </a:rPr>
              <a:t>laudari</a:t>
            </a:r>
            <a:r>
              <a:rPr lang="fr-FR" i="1" dirty="0">
                <a:effectLst/>
              </a:rPr>
              <a:t> pro </a:t>
            </a:r>
            <a:r>
              <a:rPr lang="fr-FR" i="1" dirty="0" err="1">
                <a:effectLst/>
              </a:rPr>
              <a:t>Rostris</a:t>
            </a:r>
            <a:r>
              <a:rPr lang="fr-FR" i="1" dirty="0">
                <a:effectLst/>
              </a:rPr>
              <a:t> P. </a:t>
            </a:r>
            <a:r>
              <a:rPr lang="fr-FR" i="1" dirty="0" err="1">
                <a:effectLst/>
              </a:rPr>
              <a:t>Africanum</a:t>
            </a:r>
            <a:r>
              <a:rPr lang="fr-FR" i="1" dirty="0">
                <a:effectLst/>
              </a:rPr>
              <a:t> post mortem, </a:t>
            </a:r>
            <a:r>
              <a:rPr lang="fr-FR" i="1" dirty="0" err="1">
                <a:effectLst/>
              </a:rPr>
              <a:t>nisi</a:t>
            </a:r>
            <a:r>
              <a:rPr lang="fr-FR" i="1" dirty="0">
                <a:effectLst/>
              </a:rPr>
              <a:t> </a:t>
            </a:r>
            <a:r>
              <a:rPr lang="fr-FR" i="1" dirty="0" err="1">
                <a:effectLst/>
              </a:rPr>
              <a:t>etiam</a:t>
            </a:r>
            <a:r>
              <a:rPr lang="fr-FR" i="1" dirty="0">
                <a:effectLst/>
              </a:rPr>
              <a:t> </a:t>
            </a:r>
            <a:r>
              <a:rPr lang="fr-FR" i="1" u="sng" dirty="0" err="1">
                <a:effectLst/>
              </a:rPr>
              <a:t>accusaretur</a:t>
            </a:r>
            <a:r>
              <a:rPr lang="fr-FR" i="1" u="sng" dirty="0">
                <a:effectLst/>
              </a:rPr>
              <a:t> </a:t>
            </a:r>
            <a:r>
              <a:rPr lang="fr-FR" i="1" dirty="0">
                <a:effectLst/>
              </a:rPr>
              <a:t>; et </a:t>
            </a:r>
            <a:r>
              <a:rPr lang="fr-FR" i="1" dirty="0" err="1">
                <a:effectLst/>
              </a:rPr>
              <a:t>Carthaginienses</a:t>
            </a:r>
            <a:r>
              <a:rPr lang="fr-FR" i="1" dirty="0">
                <a:effectLst/>
              </a:rPr>
              <a:t> </a:t>
            </a:r>
            <a:r>
              <a:rPr lang="fr-FR" i="1" dirty="0" err="1">
                <a:effectLst/>
              </a:rPr>
              <a:t>exilio</a:t>
            </a:r>
            <a:r>
              <a:rPr lang="fr-FR" i="1" dirty="0">
                <a:effectLst/>
              </a:rPr>
              <a:t> </a:t>
            </a:r>
            <a:r>
              <a:rPr lang="fr-FR" i="1" dirty="0" err="1">
                <a:effectLst/>
              </a:rPr>
              <a:t>Hannibalis</a:t>
            </a:r>
            <a:r>
              <a:rPr lang="fr-FR" i="1" dirty="0">
                <a:effectLst/>
              </a:rPr>
              <a:t> </a:t>
            </a:r>
            <a:r>
              <a:rPr lang="fr-FR" i="1" dirty="0" err="1">
                <a:effectLst/>
              </a:rPr>
              <a:t>contentos</a:t>
            </a:r>
            <a:r>
              <a:rPr lang="fr-FR" i="1" dirty="0">
                <a:effectLst/>
              </a:rPr>
              <a:t> esse, </a:t>
            </a:r>
            <a:r>
              <a:rPr lang="fr-FR" i="1" dirty="0" err="1">
                <a:effectLst/>
              </a:rPr>
              <a:t>populum</a:t>
            </a:r>
            <a:r>
              <a:rPr lang="fr-FR" i="1" dirty="0">
                <a:effectLst/>
              </a:rPr>
              <a:t> </a:t>
            </a:r>
            <a:r>
              <a:rPr lang="fr-FR" i="1" dirty="0" err="1">
                <a:effectLst/>
              </a:rPr>
              <a:t>Romanum</a:t>
            </a:r>
            <a:r>
              <a:rPr lang="fr-FR" i="1" dirty="0">
                <a:effectLst/>
              </a:rPr>
              <a:t> </a:t>
            </a:r>
            <a:r>
              <a:rPr lang="fr-FR" b="1" i="1" dirty="0">
                <a:effectLst/>
              </a:rPr>
              <a:t>ne morte </a:t>
            </a:r>
            <a:r>
              <a:rPr lang="fr-FR" b="1" i="1" dirty="0" err="1">
                <a:effectLst/>
              </a:rPr>
              <a:t>quidem</a:t>
            </a:r>
            <a:r>
              <a:rPr lang="fr-FR" b="1" i="1" dirty="0">
                <a:effectLst/>
              </a:rPr>
              <a:t> </a:t>
            </a:r>
            <a:r>
              <a:rPr lang="fr-FR" i="1" dirty="0">
                <a:effectLst/>
              </a:rPr>
              <a:t>P. </a:t>
            </a:r>
            <a:r>
              <a:rPr lang="fr-FR" i="1" dirty="0" err="1">
                <a:effectLst/>
              </a:rPr>
              <a:t>Scipionis</a:t>
            </a:r>
            <a:r>
              <a:rPr lang="fr-FR" i="1" dirty="0">
                <a:effectLst/>
              </a:rPr>
              <a:t> </a:t>
            </a:r>
            <a:r>
              <a:rPr lang="fr-FR" b="1" i="1" dirty="0" err="1">
                <a:effectLst/>
              </a:rPr>
              <a:t>exsatiari</a:t>
            </a:r>
            <a:r>
              <a:rPr lang="fr-FR" i="1" dirty="0">
                <a:effectLst/>
              </a:rPr>
              <a:t>, </a:t>
            </a:r>
            <a:r>
              <a:rPr lang="fr-FR" i="1" dirty="0" err="1">
                <a:effectLst/>
              </a:rPr>
              <a:t>nisi</a:t>
            </a:r>
            <a:r>
              <a:rPr lang="fr-FR" i="1" dirty="0">
                <a:effectLst/>
              </a:rPr>
              <a:t> et </a:t>
            </a:r>
            <a:r>
              <a:rPr lang="fr-FR" i="1" dirty="0" err="1">
                <a:effectLst/>
              </a:rPr>
              <a:t>ipsius</a:t>
            </a:r>
            <a:r>
              <a:rPr lang="fr-FR" i="1" dirty="0">
                <a:effectLst/>
              </a:rPr>
              <a:t> </a:t>
            </a:r>
            <a:r>
              <a:rPr lang="fr-FR" i="1" dirty="0" err="1">
                <a:effectLst/>
              </a:rPr>
              <a:t>fama</a:t>
            </a:r>
            <a:r>
              <a:rPr lang="fr-FR" i="1" dirty="0">
                <a:effectLst/>
              </a:rPr>
              <a:t> </a:t>
            </a:r>
            <a:r>
              <a:rPr lang="fr-FR" b="1" i="1" dirty="0" err="1">
                <a:effectLst/>
              </a:rPr>
              <a:t>sepulti</a:t>
            </a:r>
            <a:r>
              <a:rPr lang="fr-FR" i="1" dirty="0">
                <a:effectLst/>
              </a:rPr>
              <a:t> </a:t>
            </a:r>
            <a:r>
              <a:rPr lang="fr-FR" i="1" u="sng" dirty="0" err="1">
                <a:effectLst/>
              </a:rPr>
              <a:t>laceretur</a:t>
            </a:r>
            <a:r>
              <a:rPr lang="fr-FR" i="1" dirty="0">
                <a:effectLst/>
              </a:rPr>
              <a:t> et </a:t>
            </a:r>
            <a:r>
              <a:rPr lang="fr-FR" b="1" i="1" dirty="0">
                <a:effectLst/>
              </a:rPr>
              <a:t>frater</a:t>
            </a:r>
            <a:r>
              <a:rPr lang="fr-FR" i="1" dirty="0">
                <a:effectLst/>
              </a:rPr>
              <a:t> </a:t>
            </a:r>
            <a:r>
              <a:rPr lang="fr-FR" i="1" u="sng" dirty="0" err="1">
                <a:effectLst/>
              </a:rPr>
              <a:t>insuper</a:t>
            </a:r>
            <a:r>
              <a:rPr lang="fr-FR" i="1" dirty="0">
                <a:effectLst/>
              </a:rPr>
              <a:t>, </a:t>
            </a:r>
            <a:r>
              <a:rPr lang="fr-FR" i="1" u="sng" dirty="0" err="1">
                <a:effectLst/>
              </a:rPr>
              <a:t>accessio</a:t>
            </a:r>
            <a:r>
              <a:rPr lang="fr-FR" i="1" u="sng" dirty="0">
                <a:effectLst/>
              </a:rPr>
              <a:t> </a:t>
            </a:r>
            <a:r>
              <a:rPr lang="fr-FR" i="1" u="sng" dirty="0" err="1">
                <a:effectLst/>
              </a:rPr>
              <a:t>inuidiae</a:t>
            </a:r>
            <a:r>
              <a:rPr lang="fr-FR" i="1" dirty="0">
                <a:effectLst/>
              </a:rPr>
              <a:t>, </a:t>
            </a:r>
            <a:r>
              <a:rPr lang="fr-FR" i="1" u="sng" dirty="0" err="1">
                <a:effectLst/>
              </a:rPr>
              <a:t>mactetur</a:t>
            </a:r>
            <a:r>
              <a:rPr lang="fr-FR" i="1" dirty="0">
                <a:effectLst/>
              </a:rPr>
              <a:t>.</a:t>
            </a:r>
            <a:endParaRPr lang="fr-FR" dirty="0">
              <a:effectLst/>
            </a:endParaRPr>
          </a:p>
          <a:p>
            <a:pPr marL="18288" indent="0" algn="just">
              <a:buNone/>
            </a:pPr>
            <a:endParaRPr lang="fr-FR" dirty="0">
              <a:effectLst/>
            </a:endParaRPr>
          </a:p>
          <a:p>
            <a:pPr marL="18288" indent="0" algn="just">
              <a:buNone/>
            </a:pPr>
            <a:r>
              <a:rPr lang="fr-FR" dirty="0">
                <a:effectLst/>
              </a:rPr>
              <a:t>Il [</a:t>
            </a:r>
            <a:r>
              <a:rPr lang="fr-FR" i="1" dirty="0">
                <a:effectLst/>
              </a:rPr>
              <a:t>sc</a:t>
            </a:r>
            <a:r>
              <a:rPr lang="fr-FR" dirty="0">
                <a:effectLst/>
              </a:rPr>
              <a:t>. Lucius Scipion] se plaignait que l’on ait attendu la mort de son frère, l’Africain, un homme dont la bravoure était universellement reconnue, pour présenter ce texte. Qu’il n’y ait pas eu d’éloge funèbre devant les rostres après la mort de l’Africain n’était pas assez : il fallait encore qu’on insulte à sa mémoire. Le départ d’Hannibal pour l’exil avait suffi aux Carthaginois, même la mort n’avait pas désarmé la colère des Romains contre </a:t>
            </a:r>
            <a:r>
              <a:rPr lang="fr-FR" dirty="0" err="1">
                <a:effectLst/>
              </a:rPr>
              <a:t>Publius</a:t>
            </a:r>
            <a:r>
              <a:rPr lang="fr-FR" dirty="0">
                <a:effectLst/>
              </a:rPr>
              <a:t> Scipion ; maintenant qu’il était dans sa tombe, il fallait qu’ils mettent sa réputation en pièces et qu’ils sacrifient en outre son frère sur l’autel de la jalousie.</a:t>
            </a:r>
          </a:p>
          <a:p>
            <a:pPr algn="just"/>
            <a:endParaRPr lang="fr-FR" dirty="0" smtClean="0"/>
          </a:p>
          <a:p>
            <a:pPr algn="just"/>
            <a:r>
              <a:rPr lang="fr-FR" dirty="0" smtClean="0"/>
              <a:t>Chez Tite-Live, </a:t>
            </a:r>
            <a:r>
              <a:rPr lang="fr-FR" i="1" dirty="0" err="1" smtClean="0">
                <a:effectLst/>
              </a:rPr>
              <a:t>inexpiabilis</a:t>
            </a:r>
            <a:r>
              <a:rPr lang="fr-FR" dirty="0" smtClean="0">
                <a:effectLst/>
              </a:rPr>
              <a:t> </a:t>
            </a:r>
            <a:r>
              <a:rPr lang="fr-FR" dirty="0">
                <a:effectLst/>
              </a:rPr>
              <a:t>uniquement </a:t>
            </a:r>
            <a:r>
              <a:rPr lang="fr-FR" dirty="0" smtClean="0">
                <a:effectLst/>
              </a:rPr>
              <a:t>utilisé pour qualifier </a:t>
            </a:r>
            <a:r>
              <a:rPr lang="fr-FR" i="1" dirty="0" err="1" smtClean="0">
                <a:effectLst/>
              </a:rPr>
              <a:t>odium</a:t>
            </a:r>
            <a:r>
              <a:rPr lang="fr-FR" dirty="0" smtClean="0">
                <a:effectLst/>
              </a:rPr>
              <a:t> </a:t>
            </a:r>
            <a:r>
              <a:rPr lang="fr-FR" dirty="0">
                <a:effectLst/>
              </a:rPr>
              <a:t>et </a:t>
            </a:r>
            <a:r>
              <a:rPr lang="fr-FR" i="1" dirty="0" err="1">
                <a:effectLst/>
              </a:rPr>
              <a:t>bellum</a:t>
            </a:r>
            <a:r>
              <a:rPr lang="fr-FR" dirty="0">
                <a:effectLst/>
              </a:rPr>
              <a:t> </a:t>
            </a:r>
            <a:endParaRPr lang="fr-FR" dirty="0"/>
          </a:p>
        </p:txBody>
      </p:sp>
      <p:sp>
        <p:nvSpPr>
          <p:cNvPr id="3" name="Titre 2"/>
          <p:cNvSpPr>
            <a:spLocks noGrp="1"/>
          </p:cNvSpPr>
          <p:nvPr>
            <p:ph type="title"/>
          </p:nvPr>
        </p:nvSpPr>
        <p:spPr>
          <a:xfrm>
            <a:off x="341812" y="100321"/>
            <a:ext cx="7543800" cy="914400"/>
          </a:xfrm>
        </p:spPr>
        <p:txBody>
          <a:bodyPr/>
          <a:lstStyle/>
          <a:p>
            <a:r>
              <a:rPr lang="fr-FR" dirty="0" smtClean="0"/>
              <a:t>Insatiable </a:t>
            </a:r>
            <a:r>
              <a:rPr lang="fr-FR" i="1" dirty="0" err="1" smtClean="0"/>
              <a:t>odium</a:t>
            </a:r>
            <a:r>
              <a:rPr lang="fr-FR" i="1" dirty="0" smtClean="0"/>
              <a:t> </a:t>
            </a:r>
            <a:r>
              <a:rPr lang="fr-FR" dirty="0" smtClean="0"/>
              <a:t>?</a:t>
            </a:r>
            <a:endParaRPr lang="fr-FR" dirty="0"/>
          </a:p>
        </p:txBody>
      </p:sp>
    </p:spTree>
    <p:extLst>
      <p:ext uri="{BB962C8B-B14F-4D97-AF65-F5344CB8AC3E}">
        <p14:creationId xmlns:p14="http://schemas.microsoft.com/office/powerpoint/2010/main" val="31443467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1121" y="102621"/>
            <a:ext cx="8881927" cy="6755379"/>
          </a:xfrm>
        </p:spPr>
        <p:txBody>
          <a:bodyPr>
            <a:normAutofit/>
          </a:bodyPr>
          <a:lstStyle/>
          <a:p>
            <a:pPr marL="18288" indent="0" algn="just">
              <a:buNone/>
            </a:pPr>
            <a:r>
              <a:rPr lang="fr-FR" dirty="0">
                <a:effectLst/>
              </a:rPr>
              <a:t>Cicéron, </a:t>
            </a:r>
            <a:r>
              <a:rPr lang="fr-FR" i="1" dirty="0">
                <a:effectLst/>
              </a:rPr>
              <a:t>De </a:t>
            </a:r>
            <a:r>
              <a:rPr lang="fr-FR" i="1" dirty="0" err="1">
                <a:effectLst/>
              </a:rPr>
              <a:t>amicitia</a:t>
            </a:r>
            <a:r>
              <a:rPr lang="fr-FR" i="1" dirty="0">
                <a:effectLst/>
              </a:rPr>
              <a:t> </a:t>
            </a:r>
            <a:r>
              <a:rPr lang="fr-FR" dirty="0">
                <a:effectLst/>
              </a:rPr>
              <a:t>: fragilité des amitiés et travail de ménagement d’une amitié déliquescente</a:t>
            </a:r>
          </a:p>
          <a:p>
            <a:pPr algn="just"/>
            <a:r>
              <a:rPr lang="fr-FR" dirty="0">
                <a:effectLst/>
              </a:rPr>
              <a:t>§ 34-35 : fragilité des relations d’amitiés, mises à mal par l’ambition notamment.</a:t>
            </a:r>
          </a:p>
          <a:p>
            <a:pPr algn="just"/>
            <a:r>
              <a:rPr lang="fr-FR" dirty="0">
                <a:effectLst/>
              </a:rPr>
              <a:t>§ 77-78 : sur les changements d’amitié en inimitié : s’efforcer d’empêcher les brouilles entre amis ; éviter l’inimitié profonde (</a:t>
            </a:r>
            <a:r>
              <a:rPr lang="fr-FR" i="1" dirty="0" err="1">
                <a:effectLst/>
              </a:rPr>
              <a:t>graues</a:t>
            </a:r>
            <a:r>
              <a:rPr lang="fr-FR" i="1" dirty="0">
                <a:effectLst/>
              </a:rPr>
              <a:t> </a:t>
            </a:r>
            <a:r>
              <a:rPr lang="fr-FR" i="1" dirty="0" err="1">
                <a:effectLst/>
              </a:rPr>
              <a:t>inimicitiae</a:t>
            </a:r>
            <a:r>
              <a:rPr lang="fr-FR" dirty="0">
                <a:effectLst/>
              </a:rPr>
              <a:t>)</a:t>
            </a:r>
            <a:r>
              <a:rPr lang="fr-FR" dirty="0" smtClean="0">
                <a:effectLst/>
              </a:rPr>
              <a:t>.</a:t>
            </a:r>
          </a:p>
          <a:p>
            <a:pPr marL="18288" indent="0" algn="just">
              <a:buNone/>
            </a:pPr>
            <a:endParaRPr lang="fr-FR" dirty="0">
              <a:effectLst/>
            </a:endParaRPr>
          </a:p>
          <a:p>
            <a:pPr algn="just"/>
            <a:r>
              <a:rPr lang="fr-FR" dirty="0" smtClean="0">
                <a:effectLst/>
              </a:rPr>
              <a:t>Tite-Live VI</a:t>
            </a:r>
            <a:r>
              <a:rPr lang="fr-FR" dirty="0">
                <a:effectLst/>
              </a:rPr>
              <a:t>, 26, 3 : </a:t>
            </a:r>
            <a:r>
              <a:rPr lang="fr-FR" i="1" dirty="0" err="1">
                <a:effectLst/>
              </a:rPr>
              <a:t>Postquam</a:t>
            </a:r>
            <a:r>
              <a:rPr lang="fr-FR" i="1" dirty="0">
                <a:effectLst/>
              </a:rPr>
              <a:t> </a:t>
            </a:r>
            <a:r>
              <a:rPr lang="fr-FR" i="1" dirty="0" err="1">
                <a:effectLst/>
              </a:rPr>
              <a:t>Romam</a:t>
            </a:r>
            <a:r>
              <a:rPr lang="fr-FR" i="1" dirty="0">
                <a:effectLst/>
              </a:rPr>
              <a:t> </a:t>
            </a:r>
            <a:r>
              <a:rPr lang="fr-FR" i="1" dirty="0" err="1">
                <a:effectLst/>
              </a:rPr>
              <a:t>Tusculani</a:t>
            </a:r>
            <a:r>
              <a:rPr lang="fr-FR" i="1" dirty="0">
                <a:effectLst/>
              </a:rPr>
              <a:t> </a:t>
            </a:r>
            <a:r>
              <a:rPr lang="fr-FR" i="1" dirty="0" err="1">
                <a:effectLst/>
              </a:rPr>
              <a:t>uenerunt</a:t>
            </a:r>
            <a:r>
              <a:rPr lang="fr-FR" i="1" dirty="0">
                <a:effectLst/>
              </a:rPr>
              <a:t> </a:t>
            </a:r>
            <a:r>
              <a:rPr lang="fr-FR" i="1" dirty="0" err="1">
                <a:effectLst/>
              </a:rPr>
              <a:t>senatusque</a:t>
            </a:r>
            <a:r>
              <a:rPr lang="fr-FR" i="1" dirty="0">
                <a:effectLst/>
              </a:rPr>
              <a:t> </a:t>
            </a:r>
            <a:r>
              <a:rPr lang="fr-FR" i="1" dirty="0" err="1">
                <a:effectLst/>
              </a:rPr>
              <a:t>paulo</a:t>
            </a:r>
            <a:r>
              <a:rPr lang="fr-FR" i="1" dirty="0">
                <a:effectLst/>
              </a:rPr>
              <a:t> ante </a:t>
            </a:r>
            <a:r>
              <a:rPr lang="fr-FR" i="1" dirty="0" err="1">
                <a:effectLst/>
              </a:rPr>
              <a:t>fidelium</a:t>
            </a:r>
            <a:r>
              <a:rPr lang="fr-FR" i="1" dirty="0">
                <a:effectLst/>
              </a:rPr>
              <a:t> </a:t>
            </a:r>
            <a:r>
              <a:rPr lang="fr-FR" i="1" dirty="0" err="1">
                <a:effectLst/>
              </a:rPr>
              <a:t>sociorum</a:t>
            </a:r>
            <a:r>
              <a:rPr lang="fr-FR" i="1" dirty="0">
                <a:effectLst/>
              </a:rPr>
              <a:t> </a:t>
            </a:r>
            <a:r>
              <a:rPr lang="fr-FR" i="1" dirty="0" err="1">
                <a:effectLst/>
              </a:rPr>
              <a:t>maestus</a:t>
            </a:r>
            <a:r>
              <a:rPr lang="fr-FR" i="1" dirty="0">
                <a:effectLst/>
              </a:rPr>
              <a:t> in </a:t>
            </a:r>
            <a:r>
              <a:rPr lang="fr-FR" i="1" dirty="0" err="1">
                <a:effectLst/>
              </a:rPr>
              <a:t>uestibulo</a:t>
            </a:r>
            <a:r>
              <a:rPr lang="fr-FR" i="1" dirty="0">
                <a:effectLst/>
              </a:rPr>
              <a:t> </a:t>
            </a:r>
            <a:r>
              <a:rPr lang="fr-FR" i="1" dirty="0" err="1">
                <a:effectLst/>
              </a:rPr>
              <a:t>curiae</a:t>
            </a:r>
            <a:r>
              <a:rPr lang="fr-FR" i="1" dirty="0">
                <a:effectLst/>
              </a:rPr>
              <a:t> est </a:t>
            </a:r>
            <a:r>
              <a:rPr lang="fr-FR" i="1" dirty="0" err="1">
                <a:effectLst/>
              </a:rPr>
              <a:t>conspectus</a:t>
            </a:r>
            <a:r>
              <a:rPr lang="fr-FR" i="1" dirty="0">
                <a:effectLst/>
              </a:rPr>
              <a:t>, </a:t>
            </a:r>
            <a:r>
              <a:rPr lang="fr-FR" i="1" dirty="0" err="1">
                <a:effectLst/>
              </a:rPr>
              <a:t>moti</a:t>
            </a:r>
            <a:r>
              <a:rPr lang="fr-FR" i="1" dirty="0">
                <a:effectLst/>
              </a:rPr>
              <a:t> </a:t>
            </a:r>
            <a:r>
              <a:rPr lang="fr-FR" i="1" dirty="0" err="1">
                <a:effectLst/>
              </a:rPr>
              <a:t>extemplo</a:t>
            </a:r>
            <a:r>
              <a:rPr lang="fr-FR" i="1" dirty="0">
                <a:effectLst/>
              </a:rPr>
              <a:t> patres </a:t>
            </a:r>
            <a:r>
              <a:rPr lang="fr-FR" i="1" dirty="0" err="1">
                <a:effectLst/>
              </a:rPr>
              <a:t>uocari</a:t>
            </a:r>
            <a:r>
              <a:rPr lang="fr-FR" i="1" dirty="0">
                <a:effectLst/>
              </a:rPr>
              <a:t> </a:t>
            </a:r>
            <a:r>
              <a:rPr lang="fr-FR" i="1" dirty="0" err="1">
                <a:effectLst/>
              </a:rPr>
              <a:t>eos</a:t>
            </a:r>
            <a:r>
              <a:rPr lang="fr-FR" i="1" dirty="0">
                <a:effectLst/>
              </a:rPr>
              <a:t> </a:t>
            </a:r>
            <a:r>
              <a:rPr lang="fr-FR" i="1" dirty="0" err="1">
                <a:effectLst/>
              </a:rPr>
              <a:t>iam</a:t>
            </a:r>
            <a:r>
              <a:rPr lang="fr-FR" i="1" dirty="0">
                <a:effectLst/>
              </a:rPr>
              <a:t> </a:t>
            </a:r>
            <a:r>
              <a:rPr lang="fr-FR" i="1" dirty="0" err="1">
                <a:effectLst/>
              </a:rPr>
              <a:t>tum</a:t>
            </a:r>
            <a:r>
              <a:rPr lang="fr-FR" i="1" dirty="0">
                <a:effectLst/>
              </a:rPr>
              <a:t> </a:t>
            </a:r>
            <a:r>
              <a:rPr lang="fr-FR" b="1" i="1" dirty="0" err="1">
                <a:effectLst/>
              </a:rPr>
              <a:t>hospitaliter</a:t>
            </a:r>
            <a:r>
              <a:rPr lang="fr-FR" i="1" dirty="0">
                <a:effectLst/>
              </a:rPr>
              <a:t> </a:t>
            </a:r>
            <a:r>
              <a:rPr lang="fr-FR" i="1" dirty="0" err="1">
                <a:effectLst/>
              </a:rPr>
              <a:t>magis</a:t>
            </a:r>
            <a:r>
              <a:rPr lang="fr-FR" i="1" dirty="0">
                <a:effectLst/>
              </a:rPr>
              <a:t> </a:t>
            </a:r>
            <a:r>
              <a:rPr lang="fr-FR" i="1" dirty="0" err="1">
                <a:effectLst/>
              </a:rPr>
              <a:t>quam</a:t>
            </a:r>
            <a:r>
              <a:rPr lang="fr-FR" i="1" dirty="0">
                <a:effectLst/>
              </a:rPr>
              <a:t> </a:t>
            </a:r>
            <a:r>
              <a:rPr lang="fr-FR" b="1" i="1" dirty="0" err="1">
                <a:effectLst/>
              </a:rPr>
              <a:t>hostiliter</a:t>
            </a:r>
            <a:r>
              <a:rPr lang="fr-FR" i="1" dirty="0">
                <a:effectLst/>
              </a:rPr>
              <a:t> </a:t>
            </a:r>
            <a:r>
              <a:rPr lang="fr-FR" i="1" dirty="0" err="1">
                <a:effectLst/>
              </a:rPr>
              <a:t>iussere</a:t>
            </a:r>
            <a:r>
              <a:rPr lang="fr-FR" i="1" dirty="0">
                <a:effectLst/>
              </a:rPr>
              <a:t>.</a:t>
            </a:r>
            <a:endParaRPr lang="fr-FR" dirty="0">
              <a:effectLst/>
            </a:endParaRPr>
          </a:p>
          <a:p>
            <a:pPr marL="18288" indent="0" algn="just">
              <a:buNone/>
            </a:pPr>
            <a:r>
              <a:rPr lang="fr-FR" dirty="0" smtClean="0">
                <a:effectLst/>
              </a:rPr>
              <a:t>Quand </a:t>
            </a:r>
            <a:r>
              <a:rPr lang="fr-FR" dirty="0">
                <a:effectLst/>
              </a:rPr>
              <a:t>les </a:t>
            </a:r>
            <a:r>
              <a:rPr lang="fr-FR" dirty="0" err="1">
                <a:effectLst/>
              </a:rPr>
              <a:t>Tusculans</a:t>
            </a:r>
            <a:r>
              <a:rPr lang="fr-FR" dirty="0">
                <a:effectLst/>
              </a:rPr>
              <a:t> arrivèrent à Rome et qu’on vit à l’entrée de la curie les sénateurs d’un peuple naguère allié fidèle, aujourd’hui en proie à l’affliction, les pères, émus, les firent entrer aussitôt, comme des hôtes plutôt que comme des ennemis </a:t>
            </a:r>
            <a:r>
              <a:rPr lang="fr-FR" dirty="0" smtClean="0">
                <a:effectLst/>
              </a:rPr>
              <a:t>».</a:t>
            </a:r>
            <a:endParaRPr lang="fr-FR" dirty="0">
              <a:effectLst/>
            </a:endParaRPr>
          </a:p>
        </p:txBody>
      </p:sp>
    </p:spTree>
    <p:extLst>
      <p:ext uri="{BB962C8B-B14F-4D97-AF65-F5344CB8AC3E}">
        <p14:creationId xmlns:p14="http://schemas.microsoft.com/office/powerpoint/2010/main" val="6623674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6571" y="1520372"/>
            <a:ext cx="7903029" cy="3657599"/>
          </a:xfrm>
        </p:spPr>
        <p:txBody>
          <a:bodyPr>
            <a:normAutofit fontScale="92500" lnSpcReduction="10000"/>
          </a:bodyPr>
          <a:lstStyle/>
          <a:p>
            <a:pPr algn="just"/>
            <a:r>
              <a:rPr lang="fr-FR" dirty="0">
                <a:effectLst/>
              </a:rPr>
              <a:t>Cicéron, </a:t>
            </a:r>
            <a:r>
              <a:rPr lang="fr-FR" i="1" dirty="0">
                <a:effectLst/>
              </a:rPr>
              <a:t>Catilinaires</a:t>
            </a:r>
            <a:r>
              <a:rPr lang="fr-FR" dirty="0">
                <a:effectLst/>
              </a:rPr>
              <a:t> I, 33 : </a:t>
            </a:r>
            <a:r>
              <a:rPr lang="fr-FR" i="1" dirty="0" err="1">
                <a:effectLst/>
              </a:rPr>
              <a:t>bonorum</a:t>
            </a:r>
            <a:r>
              <a:rPr lang="fr-FR" i="1" dirty="0">
                <a:effectLst/>
              </a:rPr>
              <a:t> </a:t>
            </a:r>
            <a:r>
              <a:rPr lang="fr-FR" i="1" dirty="0" err="1">
                <a:effectLst/>
              </a:rPr>
              <a:t>inimicos</a:t>
            </a:r>
            <a:r>
              <a:rPr lang="fr-FR" i="1" dirty="0">
                <a:effectLst/>
              </a:rPr>
              <a:t>, </a:t>
            </a:r>
            <a:r>
              <a:rPr lang="fr-FR" i="1" dirty="0" err="1">
                <a:effectLst/>
              </a:rPr>
              <a:t>hostis</a:t>
            </a:r>
            <a:r>
              <a:rPr lang="fr-FR" i="1" dirty="0">
                <a:effectLst/>
              </a:rPr>
              <a:t> </a:t>
            </a:r>
            <a:r>
              <a:rPr lang="fr-FR" i="1" dirty="0" err="1">
                <a:effectLst/>
              </a:rPr>
              <a:t>patriae</a:t>
            </a:r>
            <a:r>
              <a:rPr lang="fr-FR" dirty="0" smtClean="0">
                <a:effectLst/>
              </a:rPr>
              <a:t>.</a:t>
            </a:r>
          </a:p>
          <a:p>
            <a:pPr marL="18288" indent="0" algn="just">
              <a:buNone/>
            </a:pPr>
            <a:endParaRPr lang="fr-FR" dirty="0">
              <a:effectLst/>
            </a:endParaRPr>
          </a:p>
          <a:p>
            <a:pPr algn="just"/>
            <a:r>
              <a:rPr lang="fr-FR" dirty="0">
                <a:effectLst/>
              </a:rPr>
              <a:t>Cicéron, </a:t>
            </a:r>
            <a:r>
              <a:rPr lang="fr-FR" i="1" dirty="0">
                <a:effectLst/>
              </a:rPr>
              <a:t>Pro </a:t>
            </a:r>
            <a:r>
              <a:rPr lang="fr-FR" i="1" dirty="0" err="1">
                <a:effectLst/>
              </a:rPr>
              <a:t>Milone</a:t>
            </a:r>
            <a:r>
              <a:rPr lang="fr-FR" dirty="0">
                <a:effectLst/>
              </a:rPr>
              <a:t> 78 : </a:t>
            </a:r>
            <a:r>
              <a:rPr lang="fr-FR" i="1" dirty="0">
                <a:effectLst/>
              </a:rPr>
              <a:t>Non </a:t>
            </a:r>
            <a:r>
              <a:rPr lang="fr-FR" i="1" dirty="0" err="1">
                <a:effectLst/>
              </a:rPr>
              <a:t>timeo</a:t>
            </a:r>
            <a:r>
              <a:rPr lang="fr-FR" i="1" dirty="0">
                <a:effectLst/>
              </a:rPr>
              <a:t>, </a:t>
            </a:r>
            <a:r>
              <a:rPr lang="fr-FR" i="1" dirty="0" err="1">
                <a:effectLst/>
              </a:rPr>
              <a:t>iudices</a:t>
            </a:r>
            <a:r>
              <a:rPr lang="fr-FR" i="1" dirty="0">
                <a:effectLst/>
              </a:rPr>
              <a:t>, ne </a:t>
            </a:r>
            <a:r>
              <a:rPr lang="fr-FR" i="1" u="sng" dirty="0" err="1">
                <a:effectLst/>
              </a:rPr>
              <a:t>odio</a:t>
            </a:r>
            <a:r>
              <a:rPr lang="fr-FR" i="1" dirty="0">
                <a:effectLst/>
              </a:rPr>
              <a:t> </a:t>
            </a:r>
            <a:r>
              <a:rPr lang="fr-FR" b="1" i="1" dirty="0" err="1">
                <a:effectLst/>
              </a:rPr>
              <a:t>mearum</a:t>
            </a:r>
            <a:r>
              <a:rPr lang="fr-FR" i="1" dirty="0">
                <a:effectLst/>
              </a:rPr>
              <a:t> </a:t>
            </a:r>
            <a:r>
              <a:rPr lang="fr-FR" b="1" i="1" dirty="0" err="1">
                <a:effectLst/>
              </a:rPr>
              <a:t>inimicitiarum</a:t>
            </a:r>
            <a:r>
              <a:rPr lang="fr-FR" i="1" dirty="0">
                <a:effectLst/>
              </a:rPr>
              <a:t> </a:t>
            </a:r>
            <a:r>
              <a:rPr lang="fr-FR" i="1" dirty="0" err="1">
                <a:effectLst/>
              </a:rPr>
              <a:t>inflammatus</a:t>
            </a:r>
            <a:r>
              <a:rPr lang="fr-FR" i="1" dirty="0">
                <a:effectLst/>
              </a:rPr>
              <a:t> </a:t>
            </a:r>
            <a:r>
              <a:rPr lang="fr-FR" i="1" dirty="0" err="1">
                <a:effectLst/>
              </a:rPr>
              <a:t>libentius</a:t>
            </a:r>
            <a:r>
              <a:rPr lang="fr-FR" i="1" dirty="0">
                <a:effectLst/>
              </a:rPr>
              <a:t> </a:t>
            </a:r>
            <a:r>
              <a:rPr lang="fr-FR" i="1" dirty="0" err="1">
                <a:effectLst/>
              </a:rPr>
              <a:t>haec</a:t>
            </a:r>
            <a:r>
              <a:rPr lang="fr-FR" i="1" dirty="0">
                <a:effectLst/>
              </a:rPr>
              <a:t> in </a:t>
            </a:r>
            <a:r>
              <a:rPr lang="fr-FR" i="1" dirty="0" err="1">
                <a:effectLst/>
              </a:rPr>
              <a:t>illum</a:t>
            </a:r>
            <a:r>
              <a:rPr lang="fr-FR" i="1" dirty="0">
                <a:effectLst/>
              </a:rPr>
              <a:t> </a:t>
            </a:r>
            <a:r>
              <a:rPr lang="fr-FR" i="1" dirty="0" err="1">
                <a:effectLst/>
              </a:rPr>
              <a:t>euomere</a:t>
            </a:r>
            <a:r>
              <a:rPr lang="fr-FR" i="1" dirty="0">
                <a:effectLst/>
              </a:rPr>
              <a:t> </a:t>
            </a:r>
            <a:r>
              <a:rPr lang="fr-FR" i="1" dirty="0" err="1">
                <a:effectLst/>
              </a:rPr>
              <a:t>uidear</a:t>
            </a:r>
            <a:r>
              <a:rPr lang="fr-FR" i="1" dirty="0">
                <a:effectLst/>
              </a:rPr>
              <a:t> </a:t>
            </a:r>
            <a:r>
              <a:rPr lang="fr-FR" i="1" dirty="0" err="1">
                <a:effectLst/>
              </a:rPr>
              <a:t>quam</a:t>
            </a:r>
            <a:r>
              <a:rPr lang="fr-FR" i="1" dirty="0">
                <a:effectLst/>
              </a:rPr>
              <a:t> </a:t>
            </a:r>
            <a:r>
              <a:rPr lang="fr-FR" i="1" dirty="0" err="1">
                <a:effectLst/>
              </a:rPr>
              <a:t>uerius</a:t>
            </a:r>
            <a:r>
              <a:rPr lang="fr-FR" i="1" dirty="0">
                <a:effectLst/>
              </a:rPr>
              <a:t>. </a:t>
            </a:r>
            <a:r>
              <a:rPr lang="fr-FR" i="1" dirty="0" err="1">
                <a:effectLst/>
              </a:rPr>
              <a:t>Etenim</a:t>
            </a:r>
            <a:r>
              <a:rPr lang="fr-FR" i="1" dirty="0">
                <a:effectLst/>
              </a:rPr>
              <a:t> si </a:t>
            </a:r>
            <a:r>
              <a:rPr lang="fr-FR" b="1" i="1" dirty="0" err="1">
                <a:effectLst/>
              </a:rPr>
              <a:t>praecipuum</a:t>
            </a:r>
            <a:r>
              <a:rPr lang="fr-FR" i="1" dirty="0">
                <a:effectLst/>
              </a:rPr>
              <a:t> esse </a:t>
            </a:r>
            <a:r>
              <a:rPr lang="fr-FR" i="1" dirty="0" err="1">
                <a:effectLst/>
              </a:rPr>
              <a:t>debebat</a:t>
            </a:r>
            <a:r>
              <a:rPr lang="fr-FR" i="1" dirty="0">
                <a:effectLst/>
              </a:rPr>
              <a:t>, </a:t>
            </a:r>
            <a:r>
              <a:rPr lang="fr-FR" i="1" dirty="0" err="1">
                <a:effectLst/>
              </a:rPr>
              <a:t>tamen</a:t>
            </a:r>
            <a:r>
              <a:rPr lang="fr-FR" i="1" dirty="0">
                <a:effectLst/>
              </a:rPr>
              <a:t> </a:t>
            </a:r>
            <a:r>
              <a:rPr lang="fr-FR" i="1" dirty="0" err="1">
                <a:effectLst/>
              </a:rPr>
              <a:t>ita</a:t>
            </a:r>
            <a:r>
              <a:rPr lang="fr-FR" i="1" dirty="0">
                <a:effectLst/>
              </a:rPr>
              <a:t> </a:t>
            </a:r>
            <a:r>
              <a:rPr lang="fr-FR" b="1" i="1" dirty="0" err="1">
                <a:effectLst/>
              </a:rPr>
              <a:t>communis</a:t>
            </a:r>
            <a:r>
              <a:rPr lang="fr-FR" i="1" dirty="0">
                <a:effectLst/>
              </a:rPr>
              <a:t> erat </a:t>
            </a:r>
            <a:r>
              <a:rPr lang="fr-FR" b="1" i="1" dirty="0">
                <a:effectLst/>
              </a:rPr>
              <a:t>omnium</a:t>
            </a:r>
            <a:r>
              <a:rPr lang="fr-FR" i="1" dirty="0">
                <a:effectLst/>
              </a:rPr>
              <a:t> </a:t>
            </a:r>
            <a:r>
              <a:rPr lang="fr-FR" i="1" dirty="0" err="1">
                <a:effectLst/>
              </a:rPr>
              <a:t>ille</a:t>
            </a:r>
            <a:r>
              <a:rPr lang="fr-FR" i="1" dirty="0">
                <a:effectLst/>
              </a:rPr>
              <a:t> </a:t>
            </a:r>
            <a:r>
              <a:rPr lang="fr-FR" b="1" i="1" dirty="0" err="1">
                <a:effectLst/>
              </a:rPr>
              <a:t>hostis</a:t>
            </a:r>
            <a:r>
              <a:rPr lang="fr-FR" i="1" dirty="0">
                <a:effectLst/>
              </a:rPr>
              <a:t> ut </a:t>
            </a:r>
            <a:r>
              <a:rPr lang="fr-FR" i="1" u="sng" dirty="0">
                <a:effectLst/>
              </a:rPr>
              <a:t>in </a:t>
            </a:r>
            <a:r>
              <a:rPr lang="fr-FR" i="1" u="sng" dirty="0" err="1">
                <a:effectLst/>
              </a:rPr>
              <a:t>communi</a:t>
            </a:r>
            <a:r>
              <a:rPr lang="fr-FR" i="1" u="sng" dirty="0">
                <a:effectLst/>
              </a:rPr>
              <a:t> </a:t>
            </a:r>
            <a:r>
              <a:rPr lang="fr-FR" i="1" u="sng" dirty="0" err="1">
                <a:effectLst/>
              </a:rPr>
              <a:t>odio</a:t>
            </a:r>
            <a:r>
              <a:rPr lang="fr-FR" i="1" dirty="0">
                <a:effectLst/>
              </a:rPr>
              <a:t> </a:t>
            </a:r>
            <a:r>
              <a:rPr lang="fr-FR" i="1" dirty="0" err="1">
                <a:effectLst/>
              </a:rPr>
              <a:t>paene</a:t>
            </a:r>
            <a:r>
              <a:rPr lang="fr-FR" i="1" dirty="0">
                <a:effectLst/>
              </a:rPr>
              <a:t> </a:t>
            </a:r>
            <a:r>
              <a:rPr lang="fr-FR" i="1" dirty="0" err="1">
                <a:effectLst/>
              </a:rPr>
              <a:t>aequaliter</a:t>
            </a:r>
            <a:r>
              <a:rPr lang="fr-FR" i="1" dirty="0">
                <a:effectLst/>
              </a:rPr>
              <a:t> </a:t>
            </a:r>
            <a:r>
              <a:rPr lang="fr-FR" i="1" dirty="0" err="1">
                <a:effectLst/>
              </a:rPr>
              <a:t>uersaretur</a:t>
            </a:r>
            <a:r>
              <a:rPr lang="fr-FR" i="1" dirty="0">
                <a:effectLst/>
              </a:rPr>
              <a:t> </a:t>
            </a:r>
            <a:r>
              <a:rPr lang="fr-FR" i="1" u="sng" dirty="0" err="1">
                <a:effectLst/>
              </a:rPr>
              <a:t>odium</a:t>
            </a:r>
            <a:r>
              <a:rPr lang="fr-FR" i="1" u="sng" dirty="0">
                <a:effectLst/>
              </a:rPr>
              <a:t> </a:t>
            </a:r>
            <a:r>
              <a:rPr lang="fr-FR" i="1" u="sng" dirty="0" err="1">
                <a:effectLst/>
              </a:rPr>
              <a:t>meum</a:t>
            </a:r>
            <a:r>
              <a:rPr lang="fr-FR" i="1" dirty="0">
                <a:effectLst/>
              </a:rPr>
              <a:t>.</a:t>
            </a:r>
            <a:endParaRPr lang="fr-FR" dirty="0">
              <a:effectLst/>
            </a:endParaRPr>
          </a:p>
          <a:p>
            <a:pPr marL="18288" indent="0" algn="just">
              <a:buNone/>
            </a:pPr>
            <a:r>
              <a:rPr lang="fr-FR" dirty="0">
                <a:effectLst/>
              </a:rPr>
              <a:t>« Je ne crains pas, juges, de paraître emporté par le ressentiment de l’hostilité, exhaler ma bile contre lui [</a:t>
            </a:r>
            <a:r>
              <a:rPr lang="fr-FR" i="1" dirty="0">
                <a:effectLst/>
              </a:rPr>
              <a:t>sc</a:t>
            </a:r>
            <a:r>
              <a:rPr lang="fr-FR" dirty="0">
                <a:effectLst/>
              </a:rPr>
              <a:t>. Clodius] avec plus de passion que de vérité. Certes, j’avais des raisons particulières de le haïr, mais tous avaient en lui un ennemi commun, si bien que dans cette haine universelle la mienne avait peine à atteindre le niveau général. »</a:t>
            </a:r>
          </a:p>
          <a:p>
            <a:pPr algn="just"/>
            <a:endParaRPr lang="fr-FR" dirty="0"/>
          </a:p>
        </p:txBody>
      </p:sp>
      <p:sp>
        <p:nvSpPr>
          <p:cNvPr id="3" name="Titre 2"/>
          <p:cNvSpPr>
            <a:spLocks noGrp="1"/>
          </p:cNvSpPr>
          <p:nvPr>
            <p:ph type="title"/>
          </p:nvPr>
        </p:nvSpPr>
        <p:spPr>
          <a:xfrm>
            <a:off x="326571" y="469363"/>
            <a:ext cx="7543800" cy="914400"/>
          </a:xfrm>
        </p:spPr>
        <p:txBody>
          <a:bodyPr/>
          <a:lstStyle/>
          <a:p>
            <a:r>
              <a:rPr lang="fr-FR" i="1" dirty="0" smtClean="0"/>
              <a:t/>
            </a:r>
            <a:br>
              <a:rPr lang="fr-FR" i="1" dirty="0" smtClean="0"/>
            </a:br>
            <a:r>
              <a:rPr lang="fr-FR" i="1" dirty="0" err="1" smtClean="0"/>
              <a:t>Hostis</a:t>
            </a:r>
            <a:r>
              <a:rPr lang="fr-FR" dirty="0" smtClean="0"/>
              <a:t> et </a:t>
            </a:r>
            <a:r>
              <a:rPr lang="fr-FR" i="1" dirty="0" err="1" smtClean="0"/>
              <a:t>inimicus</a:t>
            </a:r>
            <a:endParaRPr lang="fr-FR" i="1" dirty="0"/>
          </a:p>
        </p:txBody>
      </p:sp>
      <p:sp>
        <p:nvSpPr>
          <p:cNvPr id="4" name="Titre 2"/>
          <p:cNvSpPr txBox="1">
            <a:spLocks/>
          </p:cNvSpPr>
          <p:nvPr/>
        </p:nvSpPr>
        <p:spPr>
          <a:xfrm>
            <a:off x="193523" y="-128206"/>
            <a:ext cx="8817429"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smtClean="0"/>
              <a:t>Retour sur un mot complexe: </a:t>
            </a:r>
            <a:r>
              <a:rPr lang="fr-FR" sz="4400" i="1" smtClean="0"/>
              <a:t>hostis</a:t>
            </a:r>
            <a:endParaRPr lang="fr-FR" sz="4400" dirty="0"/>
          </a:p>
        </p:txBody>
      </p:sp>
    </p:spTree>
    <p:extLst>
      <p:ext uri="{BB962C8B-B14F-4D97-AF65-F5344CB8AC3E}">
        <p14:creationId xmlns:p14="http://schemas.microsoft.com/office/powerpoint/2010/main" val="411044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4607" y="307868"/>
            <a:ext cx="7543800" cy="914400"/>
          </a:xfrm>
        </p:spPr>
        <p:txBody>
          <a:bodyPr/>
          <a:lstStyle/>
          <a:p>
            <a:r>
              <a:rPr lang="fr-FR" dirty="0" smtClean="0"/>
              <a:t>Actualité de la recherche</a:t>
            </a:r>
            <a:endParaRPr lang="fr-FR" dirty="0"/>
          </a:p>
        </p:txBody>
      </p:sp>
      <p:sp>
        <p:nvSpPr>
          <p:cNvPr id="5" name="Espace réservé du contenu 4"/>
          <p:cNvSpPr>
            <a:spLocks noGrp="1"/>
          </p:cNvSpPr>
          <p:nvPr>
            <p:ph sz="quarter" idx="13"/>
          </p:nvPr>
        </p:nvSpPr>
        <p:spPr>
          <a:xfrm>
            <a:off x="0" y="1641943"/>
            <a:ext cx="4772456" cy="5361972"/>
          </a:xfrm>
        </p:spPr>
        <p:txBody>
          <a:bodyPr>
            <a:normAutofit fontScale="92500"/>
          </a:bodyPr>
          <a:lstStyle/>
          <a:p>
            <a:r>
              <a:rPr lang="fr-FR" dirty="0" smtClean="0"/>
              <a:t>Recherches linguistiques sur l’expression des sentiments.</a:t>
            </a:r>
          </a:p>
          <a:p>
            <a:endParaRPr lang="fr-FR" dirty="0"/>
          </a:p>
          <a:p>
            <a:pPr marL="18288" indent="0">
              <a:buNone/>
            </a:pPr>
            <a:r>
              <a:rPr lang="fr-FR" dirty="0" smtClean="0"/>
              <a:t>SAKHNO</a:t>
            </a:r>
          </a:p>
          <a:p>
            <a:pPr marL="18288" indent="0">
              <a:buNone/>
            </a:pPr>
            <a:r>
              <a:rPr lang="fr-FR" dirty="0" smtClean="0"/>
              <a:t>« ennemi » = « </a:t>
            </a:r>
            <a:r>
              <a:rPr lang="fr-FR" dirty="0" err="1" smtClean="0"/>
              <a:t>non-ami</a:t>
            </a:r>
            <a:r>
              <a:rPr lang="fr-FR" dirty="0" smtClean="0"/>
              <a:t> »; « étranger » [+/- hospitalité];  « haï, détesté »; « exclu, rejeté »; « mal intentionné »; « contre »; « guerre, lutte »; « autre, autre (d’une paire) ».</a:t>
            </a:r>
          </a:p>
          <a:p>
            <a:pPr marL="18288" indent="0">
              <a:buNone/>
            </a:pPr>
            <a:endParaRPr lang="fr-FR" dirty="0" smtClean="0"/>
          </a:p>
          <a:p>
            <a:pPr marL="18288" indent="0">
              <a:buNone/>
            </a:pPr>
            <a:r>
              <a:rPr lang="fr-FR" dirty="0" smtClean="0">
                <a:effectLst/>
              </a:rPr>
              <a:t>« L’image </a:t>
            </a:r>
            <a:r>
              <a:rPr lang="fr-FR" dirty="0">
                <a:effectLst/>
              </a:rPr>
              <a:t>de l’ennemi à travers les termes de </a:t>
            </a:r>
            <a:r>
              <a:rPr lang="fr-FR" dirty="0" err="1">
                <a:effectLst/>
              </a:rPr>
              <a:t>différentes</a:t>
            </a:r>
            <a:r>
              <a:rPr lang="fr-FR" dirty="0">
                <a:effectLst/>
              </a:rPr>
              <a:t> langues (</a:t>
            </a:r>
            <a:r>
              <a:rPr lang="fr-FR" dirty="0" err="1">
                <a:effectLst/>
              </a:rPr>
              <a:t>données</a:t>
            </a:r>
            <a:r>
              <a:rPr lang="fr-FR" dirty="0">
                <a:effectLst/>
              </a:rPr>
              <a:t> de </a:t>
            </a:r>
            <a:r>
              <a:rPr lang="fr-FR" dirty="0" err="1">
                <a:effectLst/>
              </a:rPr>
              <a:t>sémantique</a:t>
            </a:r>
            <a:r>
              <a:rPr lang="fr-FR" dirty="0">
                <a:effectLst/>
              </a:rPr>
              <a:t> historique</a:t>
            </a:r>
            <a:r>
              <a:rPr lang="fr-FR" dirty="0" smtClean="0">
                <a:effectLst/>
              </a:rPr>
              <a:t>) ». In B</a:t>
            </a:r>
            <a:r>
              <a:rPr lang="fr-FR" dirty="0">
                <a:effectLst/>
              </a:rPr>
              <a:t>. </a:t>
            </a:r>
            <a:r>
              <a:rPr lang="fr-FR" dirty="0" err="1" smtClean="0">
                <a:effectLst/>
              </a:rPr>
              <a:t>Krulic</a:t>
            </a:r>
            <a:r>
              <a:rPr lang="fr-FR" dirty="0" smtClean="0">
                <a:effectLst/>
              </a:rPr>
              <a:t> (éd.).</a:t>
            </a:r>
            <a:r>
              <a:rPr lang="fr-FR" i="1" dirty="0" smtClean="0">
                <a:effectLst/>
              </a:rPr>
              <a:t> </a:t>
            </a:r>
            <a:r>
              <a:rPr lang="fr-FR" i="1" dirty="0">
                <a:effectLst/>
              </a:rPr>
              <a:t>L’ennemi en regard(s). Images, usages et </a:t>
            </a:r>
            <a:r>
              <a:rPr lang="fr-FR" i="1" dirty="0" err="1">
                <a:effectLst/>
              </a:rPr>
              <a:t>interprétations</a:t>
            </a:r>
            <a:r>
              <a:rPr lang="fr-FR" i="1" dirty="0">
                <a:effectLst/>
              </a:rPr>
              <a:t> dans l’histoire et la </a:t>
            </a:r>
            <a:r>
              <a:rPr lang="fr-FR" i="1" dirty="0" err="1">
                <a:effectLst/>
              </a:rPr>
              <a:t>littérature</a:t>
            </a:r>
            <a:r>
              <a:rPr lang="fr-FR" i="1" dirty="0">
                <a:effectLst/>
              </a:rPr>
              <a:t> (France, Allemagne, Russie, XVIII-XX </a:t>
            </a:r>
            <a:r>
              <a:rPr lang="fr-FR" i="1" dirty="0" err="1">
                <a:effectLst/>
              </a:rPr>
              <a:t>siècles</a:t>
            </a:r>
            <a:r>
              <a:rPr lang="fr-FR" i="1" dirty="0" smtClean="0">
                <a:effectLst/>
              </a:rPr>
              <a:t>)</a:t>
            </a:r>
            <a:r>
              <a:rPr lang="fr-FR" dirty="0" smtClean="0">
                <a:effectLst/>
              </a:rPr>
              <a:t>, </a:t>
            </a:r>
            <a:r>
              <a:rPr lang="fr-FR" dirty="0">
                <a:effectLst/>
              </a:rPr>
              <a:t>P. Lang, </a:t>
            </a:r>
            <a:r>
              <a:rPr lang="fr-FR" dirty="0" smtClean="0">
                <a:effectLst/>
              </a:rPr>
              <a:t>2012, p. 13</a:t>
            </a:r>
            <a:r>
              <a:rPr lang="fr-FR" dirty="0">
                <a:effectLst/>
              </a:rPr>
              <a:t>-</a:t>
            </a:r>
            <a:r>
              <a:rPr lang="fr-FR" dirty="0" smtClean="0">
                <a:effectLst/>
              </a:rPr>
              <a:t>30. </a:t>
            </a:r>
            <a:endParaRPr lang="fr-FR" dirty="0"/>
          </a:p>
          <a:p>
            <a:pPr marL="18288" indent="0">
              <a:buNone/>
            </a:pPr>
            <a:endParaRPr lang="fr-FR" dirty="0"/>
          </a:p>
        </p:txBody>
      </p:sp>
      <p:sp>
        <p:nvSpPr>
          <p:cNvPr id="6" name="Espace réservé du contenu 5"/>
          <p:cNvSpPr>
            <a:spLocks noGrp="1"/>
          </p:cNvSpPr>
          <p:nvPr>
            <p:ph sz="quarter" idx="14"/>
          </p:nvPr>
        </p:nvSpPr>
        <p:spPr>
          <a:xfrm>
            <a:off x="5029200" y="833799"/>
            <a:ext cx="4114800" cy="5637069"/>
          </a:xfrm>
        </p:spPr>
        <p:txBody>
          <a:bodyPr>
            <a:normAutofit/>
          </a:bodyPr>
          <a:lstStyle/>
          <a:p>
            <a:r>
              <a:rPr lang="fr-FR" dirty="0" smtClean="0"/>
              <a:t>Recherches sur l’expression des sentiments dans la société romaine</a:t>
            </a:r>
          </a:p>
          <a:p>
            <a:pPr marL="18288" indent="0">
              <a:buNone/>
            </a:pPr>
            <a:endParaRPr lang="fr-FR" dirty="0" smtClean="0"/>
          </a:p>
          <a:p>
            <a:pPr marL="18288" indent="0">
              <a:buNone/>
            </a:pPr>
            <a:endParaRPr lang="fr-FR" dirty="0"/>
          </a:p>
          <a:p>
            <a:pPr marL="18288" indent="0">
              <a:buNone/>
            </a:pPr>
            <a:r>
              <a:rPr lang="fr-FR" dirty="0" smtClean="0"/>
              <a:t>AUBREVILLE</a:t>
            </a:r>
          </a:p>
          <a:p>
            <a:pPr marL="18288" indent="0">
              <a:buNone/>
            </a:pPr>
            <a:r>
              <a:rPr lang="fr-FR" i="1" dirty="0">
                <a:effectLst/>
              </a:rPr>
              <a:t>Der </a:t>
            </a:r>
            <a:r>
              <a:rPr lang="fr-FR" i="1" dirty="0" err="1">
                <a:effectLst/>
              </a:rPr>
              <a:t>Hass</a:t>
            </a:r>
            <a:r>
              <a:rPr lang="fr-FR" i="1" dirty="0">
                <a:effectLst/>
              </a:rPr>
              <a:t> </a:t>
            </a:r>
            <a:r>
              <a:rPr lang="fr-FR" i="1" dirty="0" err="1">
                <a:effectLst/>
              </a:rPr>
              <a:t>im</a:t>
            </a:r>
            <a:r>
              <a:rPr lang="fr-FR" i="1" dirty="0">
                <a:effectLst/>
              </a:rPr>
              <a:t> </a:t>
            </a:r>
            <a:r>
              <a:rPr lang="fr-FR" i="1" dirty="0" err="1">
                <a:effectLst/>
              </a:rPr>
              <a:t>antiken</a:t>
            </a:r>
            <a:r>
              <a:rPr lang="fr-FR" i="1" dirty="0">
                <a:effectLst/>
              </a:rPr>
              <a:t> Rom</a:t>
            </a:r>
            <a:r>
              <a:rPr lang="fr-FR" dirty="0">
                <a:effectLst/>
              </a:rPr>
              <a:t>.</a:t>
            </a:r>
            <a:r>
              <a:rPr lang="fr-FR" i="1" dirty="0">
                <a:effectLst/>
              </a:rPr>
              <a:t> </a:t>
            </a:r>
            <a:r>
              <a:rPr lang="fr-FR" i="1" dirty="0" err="1">
                <a:effectLst/>
              </a:rPr>
              <a:t>Studien</a:t>
            </a:r>
            <a:r>
              <a:rPr lang="fr-FR" i="1" dirty="0">
                <a:effectLst/>
              </a:rPr>
              <a:t> </a:t>
            </a:r>
            <a:r>
              <a:rPr lang="fr-FR" i="1" dirty="0" err="1">
                <a:effectLst/>
              </a:rPr>
              <a:t>zur</a:t>
            </a:r>
            <a:r>
              <a:rPr lang="fr-FR" i="1" dirty="0">
                <a:effectLst/>
              </a:rPr>
              <a:t> </a:t>
            </a:r>
            <a:r>
              <a:rPr lang="fr-FR" i="1" dirty="0" err="1">
                <a:effectLst/>
              </a:rPr>
              <a:t>Emotionalität</a:t>
            </a:r>
            <a:r>
              <a:rPr lang="fr-FR" i="1" dirty="0">
                <a:effectLst/>
              </a:rPr>
              <a:t> in der </a:t>
            </a:r>
            <a:r>
              <a:rPr lang="fr-FR" i="1" dirty="0" err="1">
                <a:effectLst/>
              </a:rPr>
              <a:t>späten</a:t>
            </a:r>
            <a:r>
              <a:rPr lang="fr-FR" i="1" dirty="0">
                <a:effectLst/>
              </a:rPr>
              <a:t> </a:t>
            </a:r>
            <a:r>
              <a:rPr lang="fr-FR" i="1" dirty="0" err="1">
                <a:effectLst/>
              </a:rPr>
              <a:t>Republik</a:t>
            </a:r>
            <a:r>
              <a:rPr lang="fr-FR" i="1" dirty="0">
                <a:effectLst/>
              </a:rPr>
              <a:t> </a:t>
            </a:r>
            <a:r>
              <a:rPr lang="fr-FR" i="1" dirty="0" err="1">
                <a:effectLst/>
              </a:rPr>
              <a:t>und</a:t>
            </a:r>
            <a:r>
              <a:rPr lang="fr-FR" i="1" dirty="0">
                <a:effectLst/>
              </a:rPr>
              <a:t> </a:t>
            </a:r>
            <a:r>
              <a:rPr lang="fr-FR" i="1" dirty="0" err="1">
                <a:effectLst/>
              </a:rPr>
              <a:t>frühen</a:t>
            </a:r>
            <a:r>
              <a:rPr lang="fr-FR" i="1" dirty="0">
                <a:effectLst/>
              </a:rPr>
              <a:t> </a:t>
            </a:r>
            <a:r>
              <a:rPr lang="fr-FR" i="1" dirty="0" err="1">
                <a:effectLst/>
              </a:rPr>
              <a:t>Kaiserzeit</a:t>
            </a:r>
            <a:r>
              <a:rPr lang="fr-FR" dirty="0">
                <a:effectLst/>
              </a:rPr>
              <a:t>, Stuttgart, Franz Steiner, 2021 </a:t>
            </a:r>
            <a:endParaRPr lang="fr-FR" dirty="0"/>
          </a:p>
          <a:p>
            <a:pPr marL="18288" indent="0">
              <a:buNone/>
            </a:pPr>
            <a:endParaRPr lang="fr-FR" dirty="0" smtClean="0"/>
          </a:p>
          <a:p>
            <a:pPr marL="18288" indent="0">
              <a:buNone/>
            </a:pPr>
            <a:endParaRPr lang="fr-FR" dirty="0"/>
          </a:p>
        </p:txBody>
      </p:sp>
      <p:sp>
        <p:nvSpPr>
          <p:cNvPr id="7" name="ZoneTexte 6"/>
          <p:cNvSpPr txBox="1"/>
          <p:nvPr/>
        </p:nvSpPr>
        <p:spPr>
          <a:xfrm>
            <a:off x="0" y="2479600"/>
            <a:ext cx="9144000" cy="4524315"/>
          </a:xfrm>
          <a:prstGeom prst="rect">
            <a:avLst/>
          </a:prstGeom>
          <a:solidFill>
            <a:srgbClr val="0000FF"/>
          </a:solidFill>
        </p:spPr>
        <p:txBody>
          <a:bodyPr wrap="square" rtlCol="0">
            <a:spAutoFit/>
          </a:bodyPr>
          <a:lstStyle/>
          <a:p>
            <a:pPr marL="18288" indent="0">
              <a:buNone/>
            </a:pPr>
            <a:r>
              <a:rPr lang="fr-FR" sz="2400" dirty="0"/>
              <a:t>KASTER</a:t>
            </a:r>
          </a:p>
          <a:p>
            <a:pPr marL="18288" indent="0">
              <a:buNone/>
            </a:pPr>
            <a:r>
              <a:rPr lang="fr-FR" sz="2400" dirty="0"/>
              <a:t>Robert A. </a:t>
            </a:r>
            <a:r>
              <a:rPr lang="fr-FR" sz="2400" dirty="0" err="1"/>
              <a:t>Kaster</a:t>
            </a:r>
            <a:r>
              <a:rPr lang="fr-FR" sz="2400" dirty="0"/>
              <a:t>, </a:t>
            </a:r>
            <a:r>
              <a:rPr lang="fr-FR" sz="2400" i="1" dirty="0"/>
              <a:t>Emotion, </a:t>
            </a:r>
            <a:r>
              <a:rPr lang="fr-FR" sz="2400" i="1" dirty="0" err="1"/>
              <a:t>Restraint</a:t>
            </a:r>
            <a:r>
              <a:rPr lang="fr-FR" sz="2400" i="1" dirty="0"/>
              <a:t>, and </a:t>
            </a:r>
            <a:r>
              <a:rPr lang="fr-FR" sz="2400" i="1" dirty="0" err="1"/>
              <a:t>Community</a:t>
            </a:r>
            <a:r>
              <a:rPr lang="fr-FR" sz="2400" i="1" dirty="0"/>
              <a:t> in </a:t>
            </a:r>
            <a:r>
              <a:rPr lang="fr-FR" sz="2400" i="1" dirty="0" err="1"/>
              <a:t>Ancient</a:t>
            </a:r>
            <a:r>
              <a:rPr lang="fr-FR" sz="2400" i="1" dirty="0"/>
              <a:t> Rome</a:t>
            </a:r>
            <a:r>
              <a:rPr lang="fr-FR" sz="2400" dirty="0"/>
              <a:t>, Oxford </a:t>
            </a:r>
            <a:r>
              <a:rPr lang="fr-FR" sz="2400" dirty="0" err="1"/>
              <a:t>University</a:t>
            </a:r>
            <a:r>
              <a:rPr lang="fr-FR" sz="2400" dirty="0"/>
              <a:t> </a:t>
            </a:r>
            <a:r>
              <a:rPr lang="fr-FR" sz="2400" dirty="0" err="1"/>
              <a:t>Press</a:t>
            </a:r>
            <a:r>
              <a:rPr lang="fr-FR" sz="2400" dirty="0"/>
              <a:t>, 2005.</a:t>
            </a:r>
          </a:p>
          <a:p>
            <a:pPr marL="18288" indent="0">
              <a:buNone/>
            </a:pPr>
            <a:endParaRPr lang="fr-FR" sz="2400" dirty="0"/>
          </a:p>
          <a:p>
            <a:pPr marL="18288" indent="0">
              <a:buNone/>
            </a:pPr>
            <a:r>
              <a:rPr lang="fr-FR" sz="2400" i="1" dirty="0" err="1"/>
              <a:t>Verecundia</a:t>
            </a:r>
            <a:r>
              <a:rPr lang="fr-FR" sz="2400" i="1" dirty="0"/>
              <a:t>; </a:t>
            </a:r>
            <a:r>
              <a:rPr lang="fr-FR" sz="2400" i="1" dirty="0" err="1"/>
              <a:t>pudor</a:t>
            </a:r>
            <a:r>
              <a:rPr lang="fr-FR" sz="2400" i="1" dirty="0"/>
              <a:t>; </a:t>
            </a:r>
            <a:r>
              <a:rPr lang="fr-FR" sz="2400" i="1" dirty="0" err="1"/>
              <a:t>paenitentia</a:t>
            </a:r>
            <a:r>
              <a:rPr lang="fr-FR" sz="2400" i="1" dirty="0"/>
              <a:t>; </a:t>
            </a:r>
            <a:r>
              <a:rPr lang="fr-FR" sz="2400" b="1" i="1" u="sng" dirty="0" err="1"/>
              <a:t>inuidia</a:t>
            </a:r>
            <a:r>
              <a:rPr lang="fr-FR" sz="2400" i="1" dirty="0"/>
              <a:t>; </a:t>
            </a:r>
            <a:r>
              <a:rPr lang="fr-FR" sz="2400" i="1" dirty="0" err="1"/>
              <a:t>fastidium</a:t>
            </a:r>
            <a:r>
              <a:rPr lang="fr-FR" sz="2400" dirty="0"/>
              <a:t> + </a:t>
            </a:r>
            <a:r>
              <a:rPr lang="fr-FR" sz="2400" i="1" dirty="0" err="1"/>
              <a:t>integritas</a:t>
            </a:r>
            <a:endParaRPr lang="fr-FR" sz="2400" i="1" dirty="0"/>
          </a:p>
          <a:p>
            <a:endParaRPr lang="fr-FR" sz="2400" dirty="0" smtClean="0">
              <a:solidFill>
                <a:srgbClr val="3366FF"/>
              </a:solidFill>
            </a:endParaRPr>
          </a:p>
          <a:p>
            <a:endParaRPr lang="fr-FR" sz="2400" dirty="0">
              <a:solidFill>
                <a:srgbClr val="3366FF"/>
              </a:solidFill>
            </a:endParaRPr>
          </a:p>
          <a:p>
            <a:endParaRPr lang="fr-FR" sz="2400" dirty="0" smtClean="0">
              <a:solidFill>
                <a:srgbClr val="3366FF"/>
              </a:solidFill>
            </a:endParaRPr>
          </a:p>
          <a:p>
            <a:endParaRPr lang="fr-FR" sz="2400" dirty="0">
              <a:solidFill>
                <a:srgbClr val="3366FF"/>
              </a:solidFill>
            </a:endParaRPr>
          </a:p>
          <a:p>
            <a:endParaRPr lang="fr-FR" sz="2400" dirty="0" smtClean="0">
              <a:solidFill>
                <a:srgbClr val="3366FF"/>
              </a:solidFill>
            </a:endParaRPr>
          </a:p>
          <a:p>
            <a:endParaRPr lang="fr-FR" sz="2400" dirty="0">
              <a:solidFill>
                <a:srgbClr val="3366FF"/>
              </a:solidFill>
            </a:endParaRPr>
          </a:p>
          <a:p>
            <a:endParaRPr lang="fr-FR" sz="2400" dirty="0">
              <a:solidFill>
                <a:srgbClr val="3366FF"/>
              </a:solidFill>
            </a:endParaRPr>
          </a:p>
        </p:txBody>
      </p:sp>
    </p:spTree>
    <p:extLst>
      <p:ext uri="{BB962C8B-B14F-4D97-AF65-F5344CB8AC3E}">
        <p14:creationId xmlns:p14="http://schemas.microsoft.com/office/powerpoint/2010/main" val="2422162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 y="1088571"/>
            <a:ext cx="9010952" cy="5769429"/>
          </a:xfrm>
        </p:spPr>
        <p:txBody>
          <a:bodyPr>
            <a:normAutofit fontScale="92500"/>
          </a:bodyPr>
          <a:lstStyle/>
          <a:p>
            <a:pPr algn="just"/>
            <a:r>
              <a:rPr lang="fr-FR" dirty="0">
                <a:effectLst/>
              </a:rPr>
              <a:t>Cicéron, </a:t>
            </a:r>
            <a:r>
              <a:rPr lang="fr-FR" i="1" dirty="0">
                <a:effectLst/>
              </a:rPr>
              <a:t>De </a:t>
            </a:r>
            <a:r>
              <a:rPr lang="fr-FR" i="1" dirty="0" err="1">
                <a:effectLst/>
              </a:rPr>
              <a:t>officiis</a:t>
            </a:r>
            <a:r>
              <a:rPr lang="fr-FR" dirty="0">
                <a:effectLst/>
              </a:rPr>
              <a:t> I, 37 : </a:t>
            </a:r>
          </a:p>
          <a:p>
            <a:pPr marL="18288" indent="0" algn="just">
              <a:buNone/>
            </a:pPr>
            <a:r>
              <a:rPr lang="fr-FR" i="1" dirty="0" err="1">
                <a:effectLst/>
              </a:rPr>
              <a:t>Equidem</a:t>
            </a:r>
            <a:r>
              <a:rPr lang="fr-FR" i="1" dirty="0">
                <a:effectLst/>
              </a:rPr>
              <a:t> </a:t>
            </a:r>
            <a:r>
              <a:rPr lang="fr-FR" i="1" dirty="0" err="1">
                <a:effectLst/>
              </a:rPr>
              <a:t>etiam</a:t>
            </a:r>
            <a:r>
              <a:rPr lang="fr-FR" i="1" dirty="0">
                <a:effectLst/>
              </a:rPr>
              <a:t> </a:t>
            </a:r>
            <a:r>
              <a:rPr lang="fr-FR" i="1" dirty="0" err="1">
                <a:effectLst/>
              </a:rPr>
              <a:t>illud</a:t>
            </a:r>
            <a:r>
              <a:rPr lang="fr-FR" i="1" dirty="0">
                <a:effectLst/>
              </a:rPr>
              <a:t> </a:t>
            </a:r>
            <a:r>
              <a:rPr lang="fr-FR" i="1" dirty="0" err="1">
                <a:effectLst/>
              </a:rPr>
              <a:t>animaduerto</a:t>
            </a:r>
            <a:r>
              <a:rPr lang="fr-FR" i="1" dirty="0">
                <a:effectLst/>
              </a:rPr>
              <a:t>, quod, qui proprio nomine </a:t>
            </a:r>
            <a:r>
              <a:rPr lang="fr-FR" i="1" dirty="0" err="1">
                <a:effectLst/>
              </a:rPr>
              <a:t>perduellis</a:t>
            </a:r>
            <a:r>
              <a:rPr lang="fr-FR" i="1" dirty="0">
                <a:effectLst/>
              </a:rPr>
              <a:t> </a:t>
            </a:r>
            <a:r>
              <a:rPr lang="fr-FR" i="1" dirty="0" err="1">
                <a:effectLst/>
              </a:rPr>
              <a:t>esset</a:t>
            </a:r>
            <a:r>
              <a:rPr lang="fr-FR" i="1" dirty="0">
                <a:effectLst/>
              </a:rPr>
              <a:t>, </a:t>
            </a:r>
            <a:r>
              <a:rPr lang="fr-FR" i="1" dirty="0" err="1">
                <a:effectLst/>
              </a:rPr>
              <a:t>is</a:t>
            </a:r>
            <a:r>
              <a:rPr lang="fr-FR" i="1" dirty="0">
                <a:effectLst/>
              </a:rPr>
              <a:t> </a:t>
            </a:r>
            <a:r>
              <a:rPr lang="fr-FR" i="1" dirty="0" err="1">
                <a:effectLst/>
              </a:rPr>
              <a:t>hostis</a:t>
            </a:r>
            <a:r>
              <a:rPr lang="fr-FR" i="1" dirty="0">
                <a:effectLst/>
              </a:rPr>
              <a:t> </a:t>
            </a:r>
            <a:r>
              <a:rPr lang="fr-FR" i="1" dirty="0" err="1">
                <a:effectLst/>
              </a:rPr>
              <a:t>uocaretur</a:t>
            </a:r>
            <a:r>
              <a:rPr lang="fr-FR" i="1" dirty="0">
                <a:effectLst/>
              </a:rPr>
              <a:t>, </a:t>
            </a:r>
            <a:r>
              <a:rPr lang="fr-FR" i="1" dirty="0" err="1">
                <a:effectLst/>
              </a:rPr>
              <a:t>lenitate</a:t>
            </a:r>
            <a:r>
              <a:rPr lang="fr-FR" i="1" dirty="0">
                <a:effectLst/>
              </a:rPr>
              <a:t> </a:t>
            </a:r>
            <a:r>
              <a:rPr lang="fr-FR" i="1" dirty="0" err="1">
                <a:effectLst/>
              </a:rPr>
              <a:t>uerbi</a:t>
            </a:r>
            <a:r>
              <a:rPr lang="fr-FR" i="1" dirty="0">
                <a:effectLst/>
              </a:rPr>
              <a:t> </a:t>
            </a:r>
            <a:r>
              <a:rPr lang="fr-FR" i="1" dirty="0" err="1">
                <a:effectLst/>
              </a:rPr>
              <a:t>rei</a:t>
            </a:r>
            <a:r>
              <a:rPr lang="fr-FR" i="1" dirty="0">
                <a:effectLst/>
              </a:rPr>
              <a:t> </a:t>
            </a:r>
            <a:r>
              <a:rPr lang="fr-FR" i="1" dirty="0" err="1">
                <a:effectLst/>
              </a:rPr>
              <a:t>tristitiam</a:t>
            </a:r>
            <a:r>
              <a:rPr lang="fr-FR" i="1" dirty="0">
                <a:effectLst/>
              </a:rPr>
              <a:t> </a:t>
            </a:r>
            <a:r>
              <a:rPr lang="fr-FR" i="1" dirty="0" err="1">
                <a:effectLst/>
              </a:rPr>
              <a:t>mitigatam</a:t>
            </a:r>
            <a:r>
              <a:rPr lang="fr-FR" i="1" dirty="0">
                <a:effectLst/>
              </a:rPr>
              <a:t>. </a:t>
            </a:r>
            <a:r>
              <a:rPr lang="fr-FR" i="1" dirty="0" err="1">
                <a:effectLst/>
              </a:rPr>
              <a:t>Hostis</a:t>
            </a:r>
            <a:r>
              <a:rPr lang="fr-FR" i="1" dirty="0">
                <a:effectLst/>
              </a:rPr>
              <a:t> </a:t>
            </a:r>
            <a:r>
              <a:rPr lang="fr-FR" i="1" dirty="0" err="1">
                <a:effectLst/>
              </a:rPr>
              <a:t>enim</a:t>
            </a:r>
            <a:r>
              <a:rPr lang="fr-FR" i="1" dirty="0">
                <a:effectLst/>
              </a:rPr>
              <a:t> </a:t>
            </a:r>
            <a:r>
              <a:rPr lang="fr-FR" i="1" dirty="0" err="1">
                <a:effectLst/>
              </a:rPr>
              <a:t>apud</a:t>
            </a:r>
            <a:r>
              <a:rPr lang="fr-FR" i="1" dirty="0">
                <a:effectLst/>
              </a:rPr>
              <a:t> </a:t>
            </a:r>
            <a:r>
              <a:rPr lang="fr-FR" i="1" dirty="0" err="1">
                <a:effectLst/>
              </a:rPr>
              <a:t>maiores</a:t>
            </a:r>
            <a:r>
              <a:rPr lang="fr-FR" i="1" dirty="0">
                <a:effectLst/>
              </a:rPr>
              <a:t> </a:t>
            </a:r>
            <a:r>
              <a:rPr lang="fr-FR" i="1" dirty="0" err="1">
                <a:effectLst/>
              </a:rPr>
              <a:t>nostros</a:t>
            </a:r>
            <a:r>
              <a:rPr lang="fr-FR" i="1" dirty="0">
                <a:effectLst/>
              </a:rPr>
              <a:t> </a:t>
            </a:r>
            <a:r>
              <a:rPr lang="fr-FR" i="1" dirty="0" err="1">
                <a:effectLst/>
              </a:rPr>
              <a:t>is</a:t>
            </a:r>
            <a:r>
              <a:rPr lang="fr-FR" i="1" dirty="0">
                <a:effectLst/>
              </a:rPr>
              <a:t> </a:t>
            </a:r>
            <a:r>
              <a:rPr lang="fr-FR" i="1" dirty="0" err="1">
                <a:effectLst/>
              </a:rPr>
              <a:t>dicebatur</a:t>
            </a:r>
            <a:r>
              <a:rPr lang="fr-FR" i="1" dirty="0">
                <a:effectLst/>
              </a:rPr>
              <a:t>, quem nunc </a:t>
            </a:r>
            <a:r>
              <a:rPr lang="fr-FR" i="1" dirty="0" err="1">
                <a:effectLst/>
              </a:rPr>
              <a:t>peregrinum</a:t>
            </a:r>
            <a:r>
              <a:rPr lang="fr-FR" i="1" dirty="0">
                <a:effectLst/>
              </a:rPr>
              <a:t> </a:t>
            </a:r>
            <a:r>
              <a:rPr lang="fr-FR" i="1" dirty="0" err="1">
                <a:effectLst/>
              </a:rPr>
              <a:t>dicimus</a:t>
            </a:r>
            <a:r>
              <a:rPr lang="fr-FR" i="1" dirty="0">
                <a:effectLst/>
              </a:rPr>
              <a:t>. </a:t>
            </a:r>
            <a:r>
              <a:rPr lang="fr-FR" i="1" dirty="0" err="1">
                <a:effectLst/>
              </a:rPr>
              <a:t>Indicant</a:t>
            </a:r>
            <a:r>
              <a:rPr lang="fr-FR" i="1" dirty="0">
                <a:effectLst/>
              </a:rPr>
              <a:t> </a:t>
            </a:r>
            <a:r>
              <a:rPr lang="fr-FR" i="1" dirty="0" err="1">
                <a:effectLst/>
              </a:rPr>
              <a:t>duodecim</a:t>
            </a:r>
            <a:r>
              <a:rPr lang="fr-FR" i="1" dirty="0">
                <a:effectLst/>
              </a:rPr>
              <a:t> </a:t>
            </a:r>
            <a:r>
              <a:rPr lang="fr-FR" i="1" dirty="0" err="1">
                <a:effectLst/>
              </a:rPr>
              <a:t>tabulae</a:t>
            </a:r>
            <a:r>
              <a:rPr lang="fr-FR" i="1" dirty="0">
                <a:effectLst/>
              </a:rPr>
              <a:t>: </a:t>
            </a:r>
            <a:r>
              <a:rPr lang="fr-FR" i="1" cap="small" dirty="0" err="1">
                <a:effectLst/>
              </a:rPr>
              <a:t>aut</a:t>
            </a:r>
            <a:r>
              <a:rPr lang="fr-FR" i="1" cap="small" dirty="0">
                <a:effectLst/>
              </a:rPr>
              <a:t> </a:t>
            </a:r>
            <a:r>
              <a:rPr lang="fr-FR" i="1" cap="small" dirty="0" err="1">
                <a:effectLst/>
              </a:rPr>
              <a:t>status</a:t>
            </a:r>
            <a:r>
              <a:rPr lang="fr-FR" i="1" cap="small" dirty="0">
                <a:effectLst/>
              </a:rPr>
              <a:t> dies cum </a:t>
            </a:r>
            <a:r>
              <a:rPr lang="fr-FR" i="1" cap="small" dirty="0" err="1">
                <a:effectLst/>
              </a:rPr>
              <a:t>hoste</a:t>
            </a:r>
            <a:r>
              <a:rPr lang="fr-FR" cap="small" dirty="0">
                <a:effectLst/>
              </a:rPr>
              <a:t> [XII, </a:t>
            </a:r>
            <a:r>
              <a:rPr lang="fr-FR" dirty="0" err="1">
                <a:effectLst/>
              </a:rPr>
              <a:t>tab.</a:t>
            </a:r>
            <a:r>
              <a:rPr lang="fr-FR" dirty="0">
                <a:effectLst/>
              </a:rPr>
              <a:t> II</a:t>
            </a:r>
            <a:r>
              <a:rPr lang="fr-FR" cap="small" dirty="0">
                <a:effectLst/>
              </a:rPr>
              <a:t>]</a:t>
            </a:r>
            <a:r>
              <a:rPr lang="fr-FR" i="1" dirty="0">
                <a:effectLst/>
              </a:rPr>
              <a:t>, </a:t>
            </a:r>
            <a:r>
              <a:rPr lang="fr-FR" i="1" dirty="0" err="1">
                <a:effectLst/>
              </a:rPr>
              <a:t>itemque</a:t>
            </a:r>
            <a:r>
              <a:rPr lang="fr-FR" i="1" dirty="0">
                <a:effectLst/>
              </a:rPr>
              <a:t> </a:t>
            </a:r>
            <a:r>
              <a:rPr lang="fr-FR" i="1" cap="small" dirty="0" err="1">
                <a:effectLst/>
              </a:rPr>
              <a:t>adversus</a:t>
            </a:r>
            <a:r>
              <a:rPr lang="fr-FR" i="1" cap="small" dirty="0">
                <a:effectLst/>
              </a:rPr>
              <a:t> </a:t>
            </a:r>
            <a:r>
              <a:rPr lang="fr-FR" i="1" cap="small" dirty="0" err="1">
                <a:effectLst/>
              </a:rPr>
              <a:t>hostem</a:t>
            </a:r>
            <a:r>
              <a:rPr lang="fr-FR" i="1" cap="small" dirty="0">
                <a:effectLst/>
              </a:rPr>
              <a:t> </a:t>
            </a:r>
            <a:r>
              <a:rPr lang="fr-FR" i="1" cap="small" dirty="0" err="1">
                <a:effectLst/>
              </a:rPr>
              <a:t>aeterna</a:t>
            </a:r>
            <a:r>
              <a:rPr lang="fr-FR" i="1" cap="small" dirty="0">
                <a:effectLst/>
              </a:rPr>
              <a:t> </a:t>
            </a:r>
            <a:r>
              <a:rPr lang="fr-FR" i="1" cap="small" dirty="0" err="1">
                <a:effectLst/>
              </a:rPr>
              <a:t>auctoritas</a:t>
            </a:r>
            <a:r>
              <a:rPr lang="fr-FR" cap="small" dirty="0">
                <a:effectLst/>
              </a:rPr>
              <a:t> [XII, </a:t>
            </a:r>
            <a:r>
              <a:rPr lang="fr-FR" dirty="0" err="1">
                <a:effectLst/>
              </a:rPr>
              <a:t>tab.</a:t>
            </a:r>
            <a:r>
              <a:rPr lang="fr-FR" dirty="0">
                <a:effectLst/>
              </a:rPr>
              <a:t> III</a:t>
            </a:r>
            <a:r>
              <a:rPr lang="fr-FR" cap="small" dirty="0">
                <a:effectLst/>
              </a:rPr>
              <a:t>]</a:t>
            </a:r>
            <a:r>
              <a:rPr lang="fr-FR" i="1" dirty="0">
                <a:effectLst/>
              </a:rPr>
              <a:t>. Quid ad </a:t>
            </a:r>
            <a:r>
              <a:rPr lang="fr-FR" i="1" dirty="0" err="1">
                <a:effectLst/>
              </a:rPr>
              <a:t>hanc</a:t>
            </a:r>
            <a:r>
              <a:rPr lang="fr-FR" i="1" dirty="0">
                <a:effectLst/>
              </a:rPr>
              <a:t> </a:t>
            </a:r>
            <a:r>
              <a:rPr lang="fr-FR" i="1" dirty="0" err="1">
                <a:effectLst/>
              </a:rPr>
              <a:t>mansuetudinem</a:t>
            </a:r>
            <a:r>
              <a:rPr lang="fr-FR" i="1" dirty="0">
                <a:effectLst/>
              </a:rPr>
              <a:t> </a:t>
            </a:r>
            <a:r>
              <a:rPr lang="fr-FR" i="1" dirty="0" err="1">
                <a:effectLst/>
              </a:rPr>
              <a:t>addi</a:t>
            </a:r>
            <a:r>
              <a:rPr lang="fr-FR" i="1" dirty="0">
                <a:effectLst/>
              </a:rPr>
              <a:t> </a:t>
            </a:r>
            <a:r>
              <a:rPr lang="fr-FR" i="1" dirty="0" err="1">
                <a:effectLst/>
              </a:rPr>
              <a:t>potest</a:t>
            </a:r>
            <a:r>
              <a:rPr lang="fr-FR" i="1" dirty="0">
                <a:effectLst/>
              </a:rPr>
              <a:t>, </a:t>
            </a:r>
            <a:r>
              <a:rPr lang="fr-FR" i="1" dirty="0" err="1">
                <a:effectLst/>
              </a:rPr>
              <a:t>eum</a:t>
            </a:r>
            <a:r>
              <a:rPr lang="fr-FR" i="1" dirty="0">
                <a:effectLst/>
              </a:rPr>
              <a:t>, </a:t>
            </a:r>
            <a:r>
              <a:rPr lang="fr-FR" i="1" dirty="0" err="1">
                <a:effectLst/>
              </a:rPr>
              <a:t>quicum</a:t>
            </a:r>
            <a:r>
              <a:rPr lang="fr-FR" i="1" dirty="0">
                <a:effectLst/>
              </a:rPr>
              <a:t> </a:t>
            </a:r>
            <a:r>
              <a:rPr lang="fr-FR" i="1" dirty="0" err="1">
                <a:effectLst/>
              </a:rPr>
              <a:t>bellum</a:t>
            </a:r>
            <a:r>
              <a:rPr lang="fr-FR" i="1" dirty="0">
                <a:effectLst/>
              </a:rPr>
              <a:t> </a:t>
            </a:r>
            <a:r>
              <a:rPr lang="fr-FR" i="1" dirty="0" err="1">
                <a:effectLst/>
              </a:rPr>
              <a:t>geras</a:t>
            </a:r>
            <a:r>
              <a:rPr lang="fr-FR" i="1" dirty="0">
                <a:effectLst/>
              </a:rPr>
              <a:t>, </a:t>
            </a:r>
            <a:r>
              <a:rPr lang="fr-FR" i="1" dirty="0" err="1">
                <a:effectLst/>
              </a:rPr>
              <a:t>tam</a:t>
            </a:r>
            <a:r>
              <a:rPr lang="fr-FR" i="1" dirty="0">
                <a:effectLst/>
              </a:rPr>
              <a:t> molli nomine </a:t>
            </a:r>
            <a:r>
              <a:rPr lang="fr-FR" i="1" dirty="0" err="1">
                <a:effectLst/>
              </a:rPr>
              <a:t>appellare</a:t>
            </a:r>
            <a:r>
              <a:rPr lang="fr-FR" i="1" dirty="0">
                <a:effectLst/>
              </a:rPr>
              <a:t> ? </a:t>
            </a:r>
            <a:r>
              <a:rPr lang="fr-FR" i="1" dirty="0" err="1">
                <a:effectLst/>
              </a:rPr>
              <a:t>Quamquam</a:t>
            </a:r>
            <a:r>
              <a:rPr lang="fr-FR" i="1" dirty="0">
                <a:effectLst/>
              </a:rPr>
              <a:t> id </a:t>
            </a:r>
            <a:r>
              <a:rPr lang="fr-FR" i="1" dirty="0" err="1">
                <a:effectLst/>
              </a:rPr>
              <a:t>nomen</a:t>
            </a:r>
            <a:r>
              <a:rPr lang="fr-FR" i="1" dirty="0">
                <a:effectLst/>
              </a:rPr>
              <a:t> </a:t>
            </a:r>
            <a:r>
              <a:rPr lang="fr-FR" i="1" dirty="0" err="1">
                <a:effectLst/>
              </a:rPr>
              <a:t>durius</a:t>
            </a:r>
            <a:r>
              <a:rPr lang="fr-FR" i="1" dirty="0">
                <a:effectLst/>
              </a:rPr>
              <a:t> </a:t>
            </a:r>
            <a:r>
              <a:rPr lang="fr-FR" i="1" dirty="0" err="1">
                <a:effectLst/>
              </a:rPr>
              <a:t>effecit</a:t>
            </a:r>
            <a:r>
              <a:rPr lang="fr-FR" i="1" dirty="0">
                <a:effectLst/>
              </a:rPr>
              <a:t> </a:t>
            </a:r>
            <a:r>
              <a:rPr lang="fr-FR" i="1" dirty="0" err="1">
                <a:effectLst/>
              </a:rPr>
              <a:t>iam</a:t>
            </a:r>
            <a:r>
              <a:rPr lang="fr-FR" i="1" dirty="0">
                <a:effectLst/>
              </a:rPr>
              <a:t> </a:t>
            </a:r>
            <a:r>
              <a:rPr lang="fr-FR" i="1" dirty="0" err="1">
                <a:effectLst/>
              </a:rPr>
              <a:t>uetustas</a:t>
            </a:r>
            <a:r>
              <a:rPr lang="fr-FR" i="1" dirty="0">
                <a:effectLst/>
              </a:rPr>
              <a:t> ; a </a:t>
            </a:r>
            <a:r>
              <a:rPr lang="fr-FR" i="1" dirty="0" err="1">
                <a:effectLst/>
              </a:rPr>
              <a:t>peregrino</a:t>
            </a:r>
            <a:r>
              <a:rPr lang="fr-FR" i="1" dirty="0">
                <a:effectLst/>
              </a:rPr>
              <a:t> </a:t>
            </a:r>
            <a:r>
              <a:rPr lang="fr-FR" i="1" dirty="0" err="1">
                <a:effectLst/>
              </a:rPr>
              <a:t>enim</a:t>
            </a:r>
            <a:r>
              <a:rPr lang="fr-FR" i="1" dirty="0">
                <a:effectLst/>
              </a:rPr>
              <a:t> </a:t>
            </a:r>
            <a:r>
              <a:rPr lang="fr-FR" i="1" dirty="0" err="1">
                <a:effectLst/>
              </a:rPr>
              <a:t>recessit</a:t>
            </a:r>
            <a:r>
              <a:rPr lang="fr-FR" i="1" dirty="0">
                <a:effectLst/>
              </a:rPr>
              <a:t> et </a:t>
            </a:r>
            <a:r>
              <a:rPr lang="fr-FR" i="1" dirty="0" err="1">
                <a:effectLst/>
              </a:rPr>
              <a:t>proprie</a:t>
            </a:r>
            <a:r>
              <a:rPr lang="fr-FR" i="1" dirty="0">
                <a:effectLst/>
              </a:rPr>
              <a:t> in </a:t>
            </a:r>
            <a:r>
              <a:rPr lang="fr-FR" i="1" dirty="0" err="1">
                <a:effectLst/>
              </a:rPr>
              <a:t>eo</a:t>
            </a:r>
            <a:r>
              <a:rPr lang="fr-FR" i="1" dirty="0">
                <a:effectLst/>
              </a:rPr>
              <a:t>, qui arma contra ferret, </a:t>
            </a:r>
            <a:r>
              <a:rPr lang="fr-FR" i="1" dirty="0" err="1">
                <a:effectLst/>
              </a:rPr>
              <a:t>remansit</a:t>
            </a:r>
            <a:r>
              <a:rPr lang="fr-FR" i="1" dirty="0" smtClean="0">
                <a:effectLst/>
              </a:rPr>
              <a:t>.</a:t>
            </a:r>
          </a:p>
          <a:p>
            <a:pPr marL="18288" indent="0" algn="just">
              <a:buNone/>
            </a:pPr>
            <a:endParaRPr lang="fr-FR" dirty="0">
              <a:effectLst/>
            </a:endParaRPr>
          </a:p>
          <a:p>
            <a:pPr marL="18288" indent="0" algn="just">
              <a:buNone/>
            </a:pPr>
            <a:r>
              <a:rPr lang="fr-FR" dirty="0">
                <a:effectLst/>
              </a:rPr>
              <a:t>« Pour ma part, je remarque encore ceci : du fait que celui qui, à proprement parler, était un ennemi (</a:t>
            </a:r>
            <a:r>
              <a:rPr lang="fr-FR" i="1" dirty="0" err="1">
                <a:effectLst/>
              </a:rPr>
              <a:t>perduellis</a:t>
            </a:r>
            <a:r>
              <a:rPr lang="fr-FR" dirty="0">
                <a:effectLst/>
              </a:rPr>
              <a:t>) recevait le nom d’</a:t>
            </a:r>
            <a:r>
              <a:rPr lang="fr-FR" i="1" dirty="0" err="1">
                <a:effectLst/>
              </a:rPr>
              <a:t>hostis</a:t>
            </a:r>
            <a:r>
              <a:rPr lang="fr-FR" dirty="0">
                <a:effectLst/>
              </a:rPr>
              <a:t>, le caractère pénible de la réalité était atténué par la douceur du terme. En effet, </a:t>
            </a:r>
            <a:r>
              <a:rPr lang="fr-FR" i="1" dirty="0" err="1">
                <a:effectLst/>
              </a:rPr>
              <a:t>hostis</a:t>
            </a:r>
            <a:r>
              <a:rPr lang="fr-FR" dirty="0">
                <a:effectLst/>
              </a:rPr>
              <a:t> était le nom par lequel nos aïeux appelaient celui qu’à présent nous appelons </a:t>
            </a:r>
            <a:r>
              <a:rPr lang="fr-FR" i="1" dirty="0" err="1">
                <a:effectLst/>
              </a:rPr>
              <a:t>peregrinus</a:t>
            </a:r>
            <a:r>
              <a:rPr lang="fr-FR" dirty="0">
                <a:effectLst/>
              </a:rPr>
              <a:t>, étranger. Les Douze Tables l’attestent : “Ou le jour arrêté avec l’étranger (</a:t>
            </a:r>
            <a:r>
              <a:rPr lang="fr-FR" i="1" dirty="0">
                <a:effectLst/>
              </a:rPr>
              <a:t>cum </a:t>
            </a:r>
            <a:r>
              <a:rPr lang="fr-FR" i="1" dirty="0" err="1">
                <a:effectLst/>
              </a:rPr>
              <a:t>hoste</a:t>
            </a:r>
            <a:r>
              <a:rPr lang="fr-FR" dirty="0">
                <a:effectLst/>
              </a:rPr>
              <a:t>)”, et de même : “Contre un étranger (</a:t>
            </a:r>
            <a:r>
              <a:rPr lang="fr-FR" i="1" dirty="0" err="1">
                <a:effectLst/>
              </a:rPr>
              <a:t>aduersus</a:t>
            </a:r>
            <a:r>
              <a:rPr lang="fr-FR" i="1" dirty="0">
                <a:effectLst/>
              </a:rPr>
              <a:t> </a:t>
            </a:r>
            <a:r>
              <a:rPr lang="fr-FR" i="1" dirty="0" err="1">
                <a:effectLst/>
              </a:rPr>
              <a:t>hostem</a:t>
            </a:r>
            <a:r>
              <a:rPr lang="fr-FR" dirty="0">
                <a:effectLst/>
              </a:rPr>
              <a:t>), revendication éternelle”. Que peut-on ajouter à cette mansuétude : appeler celui avec qui l’on fait la guerre d’un nom si indulgent ? Mais le temps a désormais rendu ce terme</a:t>
            </a:r>
            <a:r>
              <a:rPr lang="fr-FR" i="1" dirty="0">
                <a:effectLst/>
              </a:rPr>
              <a:t> </a:t>
            </a:r>
            <a:r>
              <a:rPr lang="fr-FR" dirty="0">
                <a:effectLst/>
              </a:rPr>
              <a:t>plus dur, en le détachant du sens de </a:t>
            </a:r>
            <a:r>
              <a:rPr lang="fr-FR" i="1" dirty="0" err="1">
                <a:effectLst/>
              </a:rPr>
              <a:t>peregrinus</a:t>
            </a:r>
            <a:r>
              <a:rPr lang="fr-FR" dirty="0">
                <a:effectLst/>
              </a:rPr>
              <a:t> pour lui faire désigner, à proprement parler, celui qui porte les armes contre nous ».</a:t>
            </a:r>
          </a:p>
          <a:p>
            <a:pPr marL="18288" indent="0" algn="just">
              <a:buNone/>
            </a:pPr>
            <a:endParaRPr lang="fr-FR" dirty="0"/>
          </a:p>
        </p:txBody>
      </p:sp>
      <p:sp>
        <p:nvSpPr>
          <p:cNvPr id="3" name="Titre 2"/>
          <p:cNvSpPr>
            <a:spLocks noGrp="1"/>
          </p:cNvSpPr>
          <p:nvPr>
            <p:ph type="title"/>
          </p:nvPr>
        </p:nvSpPr>
        <p:spPr>
          <a:xfrm>
            <a:off x="193523" y="-128206"/>
            <a:ext cx="8817429" cy="914400"/>
          </a:xfrm>
        </p:spPr>
        <p:txBody>
          <a:bodyPr/>
          <a:lstStyle/>
          <a:p>
            <a:r>
              <a:rPr lang="fr-FR" sz="4400" dirty="0" smtClean="0"/>
              <a:t>L’évolution sémantique de </a:t>
            </a:r>
            <a:r>
              <a:rPr lang="fr-FR" sz="4400" i="1" dirty="0" err="1" smtClean="0"/>
              <a:t>hostis</a:t>
            </a:r>
            <a:endParaRPr lang="fr-FR" sz="4400" dirty="0"/>
          </a:p>
        </p:txBody>
      </p:sp>
    </p:spTree>
    <p:extLst>
      <p:ext uri="{BB962C8B-B14F-4D97-AF65-F5344CB8AC3E}">
        <p14:creationId xmlns:p14="http://schemas.microsoft.com/office/powerpoint/2010/main" val="420004255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57904" y="2406952"/>
            <a:ext cx="6971695" cy="4281715"/>
          </a:xfrm>
        </p:spPr>
        <p:txBody>
          <a:bodyPr/>
          <a:lstStyle/>
          <a:p>
            <a:pPr marL="18288" indent="0">
              <a:buNone/>
            </a:pPr>
            <a:r>
              <a:rPr lang="fr-FR" dirty="0" smtClean="0">
                <a:effectLst/>
              </a:rPr>
              <a:t>« hôte » (reçu)			« hôte » (qui reçoit)</a:t>
            </a:r>
          </a:p>
          <a:p>
            <a:pPr marL="18288" indent="0">
              <a:buNone/>
            </a:pPr>
            <a:r>
              <a:rPr lang="fr-FR" i="1" dirty="0" err="1">
                <a:effectLst/>
              </a:rPr>
              <a:t>h</a:t>
            </a:r>
            <a:r>
              <a:rPr lang="fr-FR" i="1" dirty="0" err="1" smtClean="0">
                <a:effectLst/>
              </a:rPr>
              <a:t>ostis</a:t>
            </a:r>
            <a:r>
              <a:rPr lang="fr-FR" i="1" dirty="0" smtClean="0">
                <a:effectLst/>
              </a:rPr>
              <a:t>				</a:t>
            </a:r>
            <a:r>
              <a:rPr lang="fr-FR" i="1" dirty="0" err="1" smtClean="0">
                <a:effectLst/>
              </a:rPr>
              <a:t>hospes</a:t>
            </a:r>
            <a:endParaRPr lang="fr-FR" i="1" dirty="0" smtClean="0">
              <a:effectLst/>
            </a:endParaRPr>
          </a:p>
          <a:p>
            <a:pPr marL="18288" indent="0">
              <a:buNone/>
            </a:pPr>
            <a:r>
              <a:rPr lang="fr-FR" dirty="0" smtClean="0">
                <a:effectLst/>
              </a:rPr>
              <a:t>*</a:t>
            </a:r>
            <a:r>
              <a:rPr lang="fr-FR" i="1" dirty="0" err="1">
                <a:effectLst/>
              </a:rPr>
              <a:t>g</a:t>
            </a:r>
            <a:r>
              <a:rPr lang="fr-FR" i="1" baseline="30000" dirty="0" err="1">
                <a:effectLst/>
              </a:rPr>
              <a:t>h</a:t>
            </a:r>
            <a:r>
              <a:rPr lang="fr-FR" i="1" dirty="0" err="1">
                <a:effectLst/>
              </a:rPr>
              <a:t>osti</a:t>
            </a:r>
            <a:r>
              <a:rPr lang="fr-FR" dirty="0" smtClean="0">
                <a:effectLst/>
              </a:rPr>
              <a:t>-				*</a:t>
            </a:r>
            <a:r>
              <a:rPr lang="fr-FR" i="1" dirty="0" err="1">
                <a:effectLst/>
              </a:rPr>
              <a:t>g</a:t>
            </a:r>
            <a:r>
              <a:rPr lang="fr-FR" i="1" baseline="30000" dirty="0" err="1">
                <a:effectLst/>
              </a:rPr>
              <a:t>h</a:t>
            </a:r>
            <a:r>
              <a:rPr lang="fr-FR" i="1" dirty="0" err="1">
                <a:effectLst/>
              </a:rPr>
              <a:t>ost</a:t>
            </a:r>
            <a:r>
              <a:rPr lang="fr-FR" i="1" dirty="0">
                <a:effectLst/>
              </a:rPr>
              <a:t>(i)-</a:t>
            </a:r>
            <a:r>
              <a:rPr lang="fr-FR" i="1" dirty="0" err="1">
                <a:effectLst/>
              </a:rPr>
              <a:t>poti</a:t>
            </a:r>
            <a:r>
              <a:rPr lang="fr-FR" i="1" dirty="0" smtClean="0">
                <a:effectLst/>
              </a:rPr>
              <a:t>-</a:t>
            </a:r>
          </a:p>
          <a:p>
            <a:pPr marL="18288" indent="0">
              <a:buNone/>
            </a:pPr>
            <a:endParaRPr lang="fr-FR" dirty="0">
              <a:effectLst/>
            </a:endParaRPr>
          </a:p>
          <a:p>
            <a:pPr marL="18288" indent="0" algn="ctr">
              <a:buNone/>
            </a:pPr>
            <a:r>
              <a:rPr lang="fr-FR" dirty="0" smtClean="0">
                <a:effectLst/>
              </a:rPr>
              <a:t>*</a:t>
            </a:r>
            <a:r>
              <a:rPr lang="fr-FR" i="1" dirty="0" err="1" smtClean="0">
                <a:effectLst/>
              </a:rPr>
              <a:t>g</a:t>
            </a:r>
            <a:r>
              <a:rPr lang="fr-FR" i="1" baseline="30000" dirty="0" err="1" smtClean="0">
                <a:effectLst/>
              </a:rPr>
              <a:t>h</a:t>
            </a:r>
            <a:r>
              <a:rPr lang="fr-FR" i="1" dirty="0" err="1" smtClean="0">
                <a:effectLst/>
              </a:rPr>
              <a:t>es</a:t>
            </a:r>
            <a:r>
              <a:rPr lang="fr-FR" i="1" dirty="0" smtClean="0">
                <a:effectLst/>
              </a:rPr>
              <a:t>- </a:t>
            </a:r>
            <a:r>
              <a:rPr lang="fr-FR" dirty="0" smtClean="0">
                <a:effectLst/>
              </a:rPr>
              <a:t>« manger » ?</a:t>
            </a:r>
          </a:p>
          <a:p>
            <a:pPr marL="18288" indent="0" algn="ctr">
              <a:buNone/>
            </a:pPr>
            <a:r>
              <a:rPr lang="fr-FR" i="1" dirty="0" smtClean="0">
                <a:effectLst/>
              </a:rPr>
              <a:t>*</a:t>
            </a:r>
            <a:r>
              <a:rPr lang="fr-FR" i="1" dirty="0" err="1" smtClean="0">
                <a:effectLst/>
              </a:rPr>
              <a:t>g</a:t>
            </a:r>
            <a:r>
              <a:rPr lang="fr-FR" i="1" baseline="30000" dirty="0" err="1" smtClean="0">
                <a:effectLst/>
              </a:rPr>
              <a:t>h</a:t>
            </a:r>
            <a:r>
              <a:rPr lang="fr-FR" i="1" dirty="0" err="1" smtClean="0">
                <a:effectLst/>
              </a:rPr>
              <a:t>es</a:t>
            </a:r>
            <a:r>
              <a:rPr lang="fr-FR" i="1" dirty="0" smtClean="0">
                <a:effectLst/>
              </a:rPr>
              <a:t>- </a:t>
            </a:r>
            <a:r>
              <a:rPr lang="fr-FR" dirty="0" smtClean="0">
                <a:effectLst/>
              </a:rPr>
              <a:t>« échanger » ?</a:t>
            </a:r>
          </a:p>
          <a:p>
            <a:pPr marL="18288" indent="0" algn="ctr">
              <a:buNone/>
            </a:pPr>
            <a:r>
              <a:rPr lang="fr-FR" i="1" dirty="0" smtClean="0">
                <a:effectLst/>
              </a:rPr>
              <a:t>*pot-</a:t>
            </a:r>
            <a:r>
              <a:rPr lang="fr-FR" dirty="0" smtClean="0">
                <a:effectLst/>
              </a:rPr>
              <a:t> « pouvoir », « être capable »</a:t>
            </a:r>
          </a:p>
          <a:p>
            <a:pPr marL="18288" indent="0" algn="ctr">
              <a:buNone/>
            </a:pPr>
            <a:endParaRPr lang="fr-FR" i="1" dirty="0" smtClean="0">
              <a:effectLst/>
            </a:endParaRPr>
          </a:p>
          <a:p>
            <a:pPr marL="18288" indent="0">
              <a:buNone/>
            </a:pPr>
            <a:r>
              <a:rPr lang="fr-FR" dirty="0" smtClean="0">
                <a:effectLst/>
              </a:rPr>
              <a:t>grec</a:t>
            </a:r>
            <a:r>
              <a:rPr lang="fr-FR" dirty="0">
                <a:effectLst/>
              </a:rPr>
              <a:t> : </a:t>
            </a:r>
            <a:r>
              <a:rPr lang="el-GR" dirty="0">
                <a:effectLst/>
              </a:rPr>
              <a:t>ξένος </a:t>
            </a:r>
            <a:r>
              <a:rPr lang="fr-FR" i="1" dirty="0">
                <a:effectLst/>
              </a:rPr>
              <a:t>xénos		</a:t>
            </a:r>
            <a:r>
              <a:rPr lang="fr-FR" dirty="0" err="1">
                <a:effectLst/>
              </a:rPr>
              <a:t>ξενοδόχος</a:t>
            </a:r>
            <a:r>
              <a:rPr lang="fr-FR" dirty="0">
                <a:effectLst/>
              </a:rPr>
              <a:t> </a:t>
            </a:r>
            <a:r>
              <a:rPr lang="fr-FR" i="1" dirty="0" err="1">
                <a:effectLst/>
              </a:rPr>
              <a:t>xenodókhos</a:t>
            </a:r>
            <a:endParaRPr lang="fr-FR" dirty="0">
              <a:effectLst/>
            </a:endParaRPr>
          </a:p>
          <a:p>
            <a:pPr marL="18288" indent="0">
              <a:buNone/>
            </a:pPr>
            <a:r>
              <a:rPr lang="fr-FR" dirty="0">
                <a:effectLst/>
              </a:rPr>
              <a:t>sanskrit : </a:t>
            </a:r>
            <a:r>
              <a:rPr lang="fr-FR" dirty="0" err="1">
                <a:effectLst/>
                <a:latin typeface="Sanskrit 99"/>
                <a:cs typeface="Sanskrit 99"/>
              </a:rPr>
              <a:t>Aitiw</a:t>
            </a:r>
            <a:r>
              <a:rPr lang="fr-FR" dirty="0">
                <a:effectLst/>
              </a:rPr>
              <a:t> </a:t>
            </a:r>
            <a:r>
              <a:rPr lang="fr-FR" i="1" dirty="0" err="1">
                <a:effectLst/>
              </a:rPr>
              <a:t>atithi</a:t>
            </a:r>
            <a:r>
              <a:rPr lang="fr-FR" i="1" dirty="0">
                <a:effectLst/>
              </a:rPr>
              <a:t>-</a:t>
            </a:r>
            <a:r>
              <a:rPr lang="fr-FR" dirty="0">
                <a:effectLst/>
              </a:rPr>
              <a:t>	</a:t>
            </a:r>
            <a:r>
              <a:rPr lang="fr-FR" dirty="0" smtClean="0">
                <a:effectLst/>
              </a:rPr>
              <a:t>	</a:t>
            </a:r>
            <a:r>
              <a:rPr lang="fr-FR" dirty="0" err="1" smtClean="0">
                <a:effectLst/>
                <a:latin typeface="Sanskrit 99"/>
                <a:cs typeface="Sanskrit 99"/>
              </a:rPr>
              <a:t>Aitiwpit</a:t>
            </a:r>
            <a:r>
              <a:rPr lang="fr-FR" i="1" dirty="0" smtClean="0">
                <a:effectLst/>
              </a:rPr>
              <a:t> </a:t>
            </a:r>
            <a:r>
              <a:rPr lang="fr-FR" i="1" dirty="0" err="1">
                <a:effectLst/>
              </a:rPr>
              <a:t>atithipati</a:t>
            </a:r>
            <a:r>
              <a:rPr lang="fr-FR" dirty="0">
                <a:effectLst/>
              </a:rPr>
              <a:t>-</a:t>
            </a:r>
          </a:p>
          <a:p>
            <a:endParaRPr lang="fr-FR" dirty="0"/>
          </a:p>
        </p:txBody>
      </p:sp>
      <p:sp>
        <p:nvSpPr>
          <p:cNvPr id="3" name="Titre 2"/>
          <p:cNvSpPr>
            <a:spLocks noGrp="1"/>
          </p:cNvSpPr>
          <p:nvPr>
            <p:ph type="title"/>
          </p:nvPr>
        </p:nvSpPr>
        <p:spPr>
          <a:xfrm>
            <a:off x="305525" y="316895"/>
            <a:ext cx="8632856" cy="1666724"/>
          </a:xfrm>
        </p:spPr>
        <p:txBody>
          <a:bodyPr/>
          <a:lstStyle/>
          <a:p>
            <a:r>
              <a:rPr lang="fr-FR" dirty="0" smtClean="0"/>
              <a:t>Hypothèses étymologiques au sujet de </a:t>
            </a:r>
            <a:r>
              <a:rPr lang="fr-FR" i="1" dirty="0" err="1" smtClean="0"/>
              <a:t>hostis</a:t>
            </a:r>
            <a:endParaRPr lang="fr-FR" dirty="0"/>
          </a:p>
        </p:txBody>
      </p:sp>
    </p:spTree>
    <p:extLst>
      <p:ext uri="{BB962C8B-B14F-4D97-AF65-F5344CB8AC3E}">
        <p14:creationId xmlns:p14="http://schemas.microsoft.com/office/powerpoint/2010/main" val="24634875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6571" y="0"/>
            <a:ext cx="8653857" cy="6734534"/>
          </a:xfrm>
        </p:spPr>
        <p:txBody>
          <a:bodyPr>
            <a:normAutofit/>
          </a:bodyPr>
          <a:lstStyle/>
          <a:p>
            <a:pPr algn="just"/>
            <a:r>
              <a:rPr lang="fr-FR" dirty="0">
                <a:effectLst/>
              </a:rPr>
              <a:t>Varron, </a:t>
            </a:r>
            <a:r>
              <a:rPr lang="fr-FR" i="1" dirty="0">
                <a:effectLst/>
              </a:rPr>
              <a:t>De lingua Latina</a:t>
            </a:r>
            <a:r>
              <a:rPr lang="fr-FR" dirty="0">
                <a:effectLst/>
              </a:rPr>
              <a:t> V, 1, 3 : </a:t>
            </a:r>
            <a:r>
              <a:rPr lang="fr-FR" i="1" dirty="0" err="1">
                <a:effectLst/>
              </a:rPr>
              <a:t>multa</a:t>
            </a:r>
            <a:r>
              <a:rPr lang="fr-FR" i="1" dirty="0">
                <a:effectLst/>
              </a:rPr>
              <a:t> </a:t>
            </a:r>
            <a:r>
              <a:rPr lang="fr-FR" i="1" dirty="0" err="1">
                <a:effectLst/>
              </a:rPr>
              <a:t>uerba</a:t>
            </a:r>
            <a:r>
              <a:rPr lang="fr-FR" i="1" dirty="0">
                <a:effectLst/>
              </a:rPr>
              <a:t> </a:t>
            </a:r>
            <a:r>
              <a:rPr lang="fr-FR" i="1" dirty="0" err="1">
                <a:effectLst/>
              </a:rPr>
              <a:t>aliud</a:t>
            </a:r>
            <a:r>
              <a:rPr lang="fr-FR" i="1" dirty="0">
                <a:effectLst/>
              </a:rPr>
              <a:t> nunc </a:t>
            </a:r>
            <a:r>
              <a:rPr lang="fr-FR" i="1" dirty="0" err="1">
                <a:effectLst/>
              </a:rPr>
              <a:t>ostendunt</a:t>
            </a:r>
            <a:r>
              <a:rPr lang="fr-FR" i="1" dirty="0">
                <a:effectLst/>
              </a:rPr>
              <a:t>, </a:t>
            </a:r>
            <a:r>
              <a:rPr lang="fr-FR" i="1" dirty="0" err="1">
                <a:effectLst/>
              </a:rPr>
              <a:t>aliud</a:t>
            </a:r>
            <a:r>
              <a:rPr lang="fr-FR" i="1" dirty="0">
                <a:effectLst/>
              </a:rPr>
              <a:t> ante </a:t>
            </a:r>
            <a:r>
              <a:rPr lang="fr-FR" i="1" dirty="0" err="1">
                <a:effectLst/>
              </a:rPr>
              <a:t>significabant</a:t>
            </a:r>
            <a:r>
              <a:rPr lang="fr-FR" i="1" dirty="0">
                <a:effectLst/>
              </a:rPr>
              <a:t> (ut </a:t>
            </a:r>
            <a:r>
              <a:rPr lang="fr-FR" i="1" dirty="0" err="1">
                <a:effectLst/>
              </a:rPr>
              <a:t>hostis</a:t>
            </a:r>
            <a:r>
              <a:rPr lang="fr-FR" i="1" dirty="0">
                <a:effectLst/>
              </a:rPr>
              <a:t> : </a:t>
            </a:r>
            <a:r>
              <a:rPr lang="fr-FR" i="1" dirty="0" err="1">
                <a:effectLst/>
              </a:rPr>
              <a:t>nam</a:t>
            </a:r>
            <a:r>
              <a:rPr lang="fr-FR" i="1" dirty="0">
                <a:effectLst/>
              </a:rPr>
              <a:t> </a:t>
            </a:r>
            <a:r>
              <a:rPr lang="fr-FR" i="1" dirty="0" err="1">
                <a:effectLst/>
              </a:rPr>
              <a:t>tum</a:t>
            </a:r>
            <a:r>
              <a:rPr lang="fr-FR" i="1" dirty="0">
                <a:effectLst/>
              </a:rPr>
              <a:t> </a:t>
            </a:r>
            <a:r>
              <a:rPr lang="fr-FR" i="1" dirty="0" err="1">
                <a:effectLst/>
              </a:rPr>
              <a:t>eo</a:t>
            </a:r>
            <a:r>
              <a:rPr lang="fr-FR" i="1" dirty="0">
                <a:effectLst/>
              </a:rPr>
              <a:t> </a:t>
            </a:r>
            <a:r>
              <a:rPr lang="fr-FR" i="1" dirty="0" err="1">
                <a:effectLst/>
              </a:rPr>
              <a:t>uerbo</a:t>
            </a:r>
            <a:r>
              <a:rPr lang="fr-FR" i="1" dirty="0">
                <a:effectLst/>
              </a:rPr>
              <a:t> </a:t>
            </a:r>
            <a:r>
              <a:rPr lang="fr-FR" i="1" dirty="0" err="1">
                <a:effectLst/>
              </a:rPr>
              <a:t>dicebant</a:t>
            </a:r>
            <a:r>
              <a:rPr lang="fr-FR" i="1" dirty="0">
                <a:effectLst/>
              </a:rPr>
              <a:t> </a:t>
            </a:r>
            <a:r>
              <a:rPr lang="fr-FR" i="1" dirty="0" err="1">
                <a:effectLst/>
              </a:rPr>
              <a:t>peregrinum</a:t>
            </a:r>
            <a:r>
              <a:rPr lang="fr-FR" i="1" dirty="0">
                <a:effectLst/>
              </a:rPr>
              <a:t> qui suis </a:t>
            </a:r>
            <a:r>
              <a:rPr lang="fr-FR" i="1" dirty="0" err="1">
                <a:effectLst/>
              </a:rPr>
              <a:t>legibus</a:t>
            </a:r>
            <a:r>
              <a:rPr lang="fr-FR" i="1" dirty="0">
                <a:effectLst/>
              </a:rPr>
              <a:t> </a:t>
            </a:r>
            <a:r>
              <a:rPr lang="fr-FR" i="1" dirty="0" err="1">
                <a:effectLst/>
              </a:rPr>
              <a:t>uteretur</a:t>
            </a:r>
            <a:r>
              <a:rPr lang="fr-FR" i="1" dirty="0">
                <a:effectLst/>
              </a:rPr>
              <a:t>, nunc </a:t>
            </a:r>
            <a:r>
              <a:rPr lang="fr-FR" i="1" dirty="0" err="1">
                <a:effectLst/>
              </a:rPr>
              <a:t>dicunt</a:t>
            </a:r>
            <a:r>
              <a:rPr lang="fr-FR" i="1" dirty="0">
                <a:effectLst/>
              </a:rPr>
              <a:t> </a:t>
            </a:r>
            <a:r>
              <a:rPr lang="fr-FR" i="1" dirty="0" err="1">
                <a:effectLst/>
              </a:rPr>
              <a:t>eum</a:t>
            </a:r>
            <a:r>
              <a:rPr lang="fr-FR" i="1" dirty="0">
                <a:effectLst/>
              </a:rPr>
              <a:t> quem </a:t>
            </a:r>
            <a:r>
              <a:rPr lang="fr-FR" i="1" dirty="0" err="1">
                <a:effectLst/>
              </a:rPr>
              <a:t>tum</a:t>
            </a:r>
            <a:r>
              <a:rPr lang="fr-FR" i="1" dirty="0">
                <a:effectLst/>
              </a:rPr>
              <a:t> </a:t>
            </a:r>
            <a:r>
              <a:rPr lang="fr-FR" i="1" dirty="0" err="1">
                <a:effectLst/>
              </a:rPr>
              <a:t>dicebant</a:t>
            </a:r>
            <a:r>
              <a:rPr lang="fr-FR" i="1" dirty="0">
                <a:effectLst/>
              </a:rPr>
              <a:t> </a:t>
            </a:r>
            <a:r>
              <a:rPr lang="fr-FR" i="1" dirty="0" err="1">
                <a:effectLst/>
              </a:rPr>
              <a:t>perduellem</a:t>
            </a:r>
            <a:r>
              <a:rPr lang="fr-FR" i="1" dirty="0">
                <a:effectLst/>
              </a:rPr>
              <a:t>)</a:t>
            </a:r>
            <a:endParaRPr lang="fr-FR" dirty="0">
              <a:effectLst/>
            </a:endParaRPr>
          </a:p>
          <a:p>
            <a:pPr marL="18288" indent="0" algn="just">
              <a:buNone/>
            </a:pPr>
            <a:r>
              <a:rPr lang="fr-FR" dirty="0">
                <a:effectLst/>
              </a:rPr>
              <a:t>« Nombreux sont les mots qui désignent aujourd’hui une chose alors qu’ils en signifiaient jadis une autre (comme </a:t>
            </a:r>
            <a:r>
              <a:rPr lang="fr-FR" i="1" dirty="0" err="1">
                <a:effectLst/>
              </a:rPr>
              <a:t>hostis</a:t>
            </a:r>
            <a:r>
              <a:rPr lang="fr-FR" i="1" dirty="0">
                <a:effectLst/>
              </a:rPr>
              <a:t> </a:t>
            </a:r>
            <a:r>
              <a:rPr lang="fr-FR" dirty="0">
                <a:effectLst/>
              </a:rPr>
              <a:t>: alors, en effet, on appelait de ce nom l’étranger qui suivait ses lois, alors que maintenant on appelle ainsi celui qu’on appelait alors ennemi [</a:t>
            </a:r>
            <a:r>
              <a:rPr lang="fr-FR" i="1" dirty="0" err="1">
                <a:effectLst/>
              </a:rPr>
              <a:t>perduellis</a:t>
            </a:r>
            <a:r>
              <a:rPr lang="fr-FR" dirty="0">
                <a:effectLst/>
              </a:rPr>
              <a:t>]) »</a:t>
            </a:r>
            <a:r>
              <a:rPr lang="fr-FR" dirty="0" smtClean="0">
                <a:effectLst/>
              </a:rPr>
              <a:t>.</a:t>
            </a:r>
          </a:p>
          <a:p>
            <a:pPr marL="18288" indent="0" algn="just">
              <a:buNone/>
            </a:pPr>
            <a:endParaRPr lang="fr-FR" dirty="0">
              <a:effectLst/>
            </a:endParaRPr>
          </a:p>
          <a:p>
            <a:pPr algn="just"/>
            <a:r>
              <a:rPr lang="fr-FR" dirty="0">
                <a:effectLst/>
              </a:rPr>
              <a:t>Varron, </a:t>
            </a:r>
            <a:r>
              <a:rPr lang="fr-FR" i="1" dirty="0">
                <a:effectLst/>
              </a:rPr>
              <a:t>De lingua Latina</a:t>
            </a:r>
            <a:r>
              <a:rPr lang="fr-FR" dirty="0">
                <a:effectLst/>
              </a:rPr>
              <a:t> VII, 3, 49 : à partir d’une citation d’Ennius mentionnant le terme </a:t>
            </a:r>
            <a:r>
              <a:rPr lang="fr-FR" i="1" dirty="0" err="1">
                <a:effectLst/>
              </a:rPr>
              <a:t>perduellis</a:t>
            </a:r>
            <a:r>
              <a:rPr lang="fr-FR" dirty="0">
                <a:effectLst/>
              </a:rPr>
              <a:t>, Varron commente : « </a:t>
            </a:r>
            <a:r>
              <a:rPr lang="fr-FR" i="1" dirty="0" err="1">
                <a:effectLst/>
              </a:rPr>
              <a:t>perduelles</a:t>
            </a:r>
            <a:r>
              <a:rPr lang="fr-FR" i="1" dirty="0">
                <a:effectLst/>
              </a:rPr>
              <a:t> </a:t>
            </a:r>
            <a:r>
              <a:rPr lang="fr-FR" i="1" dirty="0" err="1">
                <a:effectLst/>
              </a:rPr>
              <a:t>dicuntur</a:t>
            </a:r>
            <a:r>
              <a:rPr lang="fr-FR" i="1" dirty="0">
                <a:effectLst/>
              </a:rPr>
              <a:t> </a:t>
            </a:r>
            <a:r>
              <a:rPr lang="fr-FR" i="1" dirty="0" err="1">
                <a:effectLst/>
              </a:rPr>
              <a:t>hostes</a:t>
            </a:r>
            <a:r>
              <a:rPr lang="fr-FR" dirty="0">
                <a:effectLst/>
              </a:rPr>
              <a:t> »</a:t>
            </a:r>
            <a:r>
              <a:rPr lang="fr-FR" dirty="0" smtClean="0">
                <a:effectLst/>
              </a:rPr>
              <a:t>.</a:t>
            </a:r>
          </a:p>
          <a:p>
            <a:pPr algn="just"/>
            <a:endParaRPr lang="fr-FR" dirty="0" smtClean="0">
              <a:effectLst/>
            </a:endParaRPr>
          </a:p>
          <a:p>
            <a:pPr algn="just"/>
            <a:r>
              <a:rPr lang="fr-FR" dirty="0" err="1">
                <a:effectLst/>
              </a:rPr>
              <a:t>Festus</a:t>
            </a:r>
            <a:r>
              <a:rPr lang="fr-FR" dirty="0">
                <a:effectLst/>
              </a:rPr>
              <a:t>, p. 414, l. 37 : </a:t>
            </a:r>
            <a:r>
              <a:rPr lang="fr-FR" i="1" dirty="0" err="1">
                <a:effectLst/>
              </a:rPr>
              <a:t>Status</a:t>
            </a:r>
            <a:r>
              <a:rPr lang="fr-FR" i="1" dirty="0">
                <a:effectLst/>
              </a:rPr>
              <a:t> dies &lt;cum </a:t>
            </a:r>
            <a:r>
              <a:rPr lang="fr-FR" i="1" dirty="0" err="1">
                <a:effectLst/>
              </a:rPr>
              <a:t>hoste</a:t>
            </a:r>
            <a:r>
              <a:rPr lang="fr-FR" i="1" dirty="0">
                <a:effectLst/>
              </a:rPr>
              <a:t>&gt; </a:t>
            </a:r>
            <a:r>
              <a:rPr lang="fr-FR" i="1" dirty="0" err="1">
                <a:effectLst/>
              </a:rPr>
              <a:t>u</a:t>
            </a:r>
            <a:r>
              <a:rPr lang="fr-FR" i="1" dirty="0" err="1" smtClean="0">
                <a:effectLst/>
              </a:rPr>
              <a:t>ocatur</a:t>
            </a:r>
            <a:r>
              <a:rPr lang="fr-FR" i="1" dirty="0" smtClean="0">
                <a:effectLst/>
              </a:rPr>
              <a:t> </a:t>
            </a:r>
            <a:r>
              <a:rPr lang="fr-FR" i="1" dirty="0">
                <a:effectLst/>
              </a:rPr>
              <a:t>qui </a:t>
            </a:r>
            <a:r>
              <a:rPr lang="fr-FR" i="1" dirty="0" err="1">
                <a:effectLst/>
              </a:rPr>
              <a:t>iudici</a:t>
            </a:r>
            <a:r>
              <a:rPr lang="fr-FR" i="1" dirty="0">
                <a:effectLst/>
              </a:rPr>
              <a:t> causa est </a:t>
            </a:r>
            <a:r>
              <a:rPr lang="fr-FR" i="1" dirty="0" err="1">
                <a:effectLst/>
              </a:rPr>
              <a:t>constitutus</a:t>
            </a:r>
            <a:r>
              <a:rPr lang="fr-FR" i="1" dirty="0">
                <a:effectLst/>
              </a:rPr>
              <a:t> cum </a:t>
            </a:r>
            <a:r>
              <a:rPr lang="fr-FR" i="1" dirty="0" err="1">
                <a:effectLst/>
              </a:rPr>
              <a:t>peregrino</a:t>
            </a:r>
            <a:r>
              <a:rPr lang="fr-FR" i="1" dirty="0">
                <a:effectLst/>
              </a:rPr>
              <a:t> ; </a:t>
            </a:r>
            <a:r>
              <a:rPr lang="fr-FR" i="1" dirty="0" err="1">
                <a:effectLst/>
              </a:rPr>
              <a:t>eius</a:t>
            </a:r>
            <a:r>
              <a:rPr lang="fr-FR" i="1" dirty="0">
                <a:effectLst/>
              </a:rPr>
              <a:t> </a:t>
            </a:r>
            <a:r>
              <a:rPr lang="fr-FR" i="1" dirty="0" err="1">
                <a:effectLst/>
              </a:rPr>
              <a:t>enim</a:t>
            </a:r>
            <a:r>
              <a:rPr lang="fr-FR" i="1" dirty="0">
                <a:effectLst/>
              </a:rPr>
              <a:t> generis ab </a:t>
            </a:r>
            <a:r>
              <a:rPr lang="fr-FR" i="1" dirty="0" err="1">
                <a:effectLst/>
              </a:rPr>
              <a:t>antiquis</a:t>
            </a:r>
            <a:r>
              <a:rPr lang="fr-FR" i="1" dirty="0">
                <a:effectLst/>
              </a:rPr>
              <a:t> </a:t>
            </a:r>
            <a:r>
              <a:rPr lang="fr-FR" i="1" dirty="0" err="1">
                <a:effectLst/>
              </a:rPr>
              <a:t>hostes</a:t>
            </a:r>
            <a:r>
              <a:rPr lang="fr-FR" i="1" dirty="0">
                <a:effectLst/>
              </a:rPr>
              <a:t> </a:t>
            </a:r>
            <a:r>
              <a:rPr lang="fr-FR" i="1" dirty="0" err="1">
                <a:effectLst/>
              </a:rPr>
              <a:t>appellabantur</a:t>
            </a:r>
            <a:r>
              <a:rPr lang="fr-FR" i="1" dirty="0">
                <a:effectLst/>
              </a:rPr>
              <a:t>, quod </a:t>
            </a:r>
            <a:r>
              <a:rPr lang="fr-FR" i="1" dirty="0" err="1">
                <a:effectLst/>
              </a:rPr>
              <a:t>erant</a:t>
            </a:r>
            <a:r>
              <a:rPr lang="fr-FR" i="1" dirty="0">
                <a:effectLst/>
              </a:rPr>
              <a:t> pari </a:t>
            </a:r>
            <a:r>
              <a:rPr lang="fr-FR" i="1" dirty="0" err="1">
                <a:effectLst/>
              </a:rPr>
              <a:t>iure</a:t>
            </a:r>
            <a:r>
              <a:rPr lang="fr-FR" i="1" dirty="0">
                <a:effectLst/>
              </a:rPr>
              <a:t> cum populo Romano, </a:t>
            </a:r>
            <a:r>
              <a:rPr lang="fr-FR" i="1" dirty="0" err="1">
                <a:effectLst/>
              </a:rPr>
              <a:t>atque</a:t>
            </a:r>
            <a:r>
              <a:rPr lang="fr-FR" i="1" dirty="0">
                <a:effectLst/>
              </a:rPr>
              <a:t> </a:t>
            </a:r>
            <a:r>
              <a:rPr lang="fr-FR" i="1" dirty="0" err="1">
                <a:effectLst/>
              </a:rPr>
              <a:t>hostire</a:t>
            </a:r>
            <a:r>
              <a:rPr lang="fr-FR" i="1" dirty="0">
                <a:effectLst/>
              </a:rPr>
              <a:t> </a:t>
            </a:r>
            <a:r>
              <a:rPr lang="fr-FR" i="1" dirty="0" err="1">
                <a:effectLst/>
              </a:rPr>
              <a:t>ponebatur</a:t>
            </a:r>
            <a:r>
              <a:rPr lang="fr-FR" i="1" dirty="0">
                <a:effectLst/>
              </a:rPr>
              <a:t> pro </a:t>
            </a:r>
            <a:r>
              <a:rPr lang="fr-FR" i="1" dirty="0" err="1">
                <a:effectLst/>
              </a:rPr>
              <a:t>aequare</a:t>
            </a:r>
            <a:r>
              <a:rPr lang="fr-FR" dirty="0">
                <a:effectLst/>
              </a:rPr>
              <a:t>. </a:t>
            </a:r>
            <a:endParaRPr lang="fr-FR" dirty="0" smtClean="0">
              <a:effectLst/>
            </a:endParaRPr>
          </a:p>
          <a:p>
            <a:pPr algn="just"/>
            <a:endParaRPr lang="fr-FR" dirty="0">
              <a:effectLst/>
            </a:endParaRPr>
          </a:p>
          <a:p>
            <a:pPr marL="18288" indent="0" algn="just">
              <a:buNone/>
            </a:pPr>
            <a:r>
              <a:rPr lang="fr-FR" dirty="0">
                <a:effectLst/>
              </a:rPr>
              <a:t>a</a:t>
            </a:r>
            <a:r>
              <a:rPr lang="fr-FR" dirty="0" smtClean="0">
                <a:effectLst/>
              </a:rPr>
              <a:t>rch. </a:t>
            </a:r>
            <a:r>
              <a:rPr lang="fr-FR" i="1" dirty="0" err="1" smtClean="0">
                <a:effectLst/>
              </a:rPr>
              <a:t>duellum</a:t>
            </a:r>
            <a:r>
              <a:rPr lang="fr-FR" dirty="0" smtClean="0">
                <a:effectLst/>
              </a:rPr>
              <a:t> = class. </a:t>
            </a:r>
            <a:r>
              <a:rPr lang="fr-FR" i="1" dirty="0" err="1" smtClean="0">
                <a:effectLst/>
              </a:rPr>
              <a:t>bellum</a:t>
            </a:r>
            <a:endParaRPr lang="fr-FR" dirty="0"/>
          </a:p>
        </p:txBody>
      </p:sp>
    </p:spTree>
    <p:extLst>
      <p:ext uri="{BB962C8B-B14F-4D97-AF65-F5344CB8AC3E}">
        <p14:creationId xmlns:p14="http://schemas.microsoft.com/office/powerpoint/2010/main" val="3075279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0762" y="988176"/>
            <a:ext cx="8490857" cy="5833532"/>
          </a:xfrm>
        </p:spPr>
        <p:txBody>
          <a:bodyPr>
            <a:normAutofit lnSpcReduction="10000"/>
          </a:bodyPr>
          <a:lstStyle/>
          <a:p>
            <a:r>
              <a:rPr lang="fr-FR" dirty="0" smtClean="0">
                <a:effectLst/>
              </a:rPr>
              <a:t>Émile Benveniste (</a:t>
            </a:r>
            <a:r>
              <a:rPr lang="fr-FR" dirty="0">
                <a:effectLst/>
              </a:rPr>
              <a:t>1969 : 92) : </a:t>
            </a:r>
            <a:endParaRPr lang="fr-FR" dirty="0" smtClean="0">
              <a:effectLst/>
            </a:endParaRPr>
          </a:p>
          <a:p>
            <a:pPr marL="18288" indent="0">
              <a:buNone/>
            </a:pPr>
            <a:r>
              <a:rPr lang="fr-FR" dirty="0" smtClean="0">
                <a:effectLst/>
              </a:rPr>
              <a:t>«</a:t>
            </a:r>
            <a:r>
              <a:rPr lang="fr-FR" dirty="0">
                <a:effectLst/>
              </a:rPr>
              <a:t> Pour expliquer le rapport entre “hôte” et “ennemi”, on admet en général que l’un et l’autre dérivent du sens de “étranger” qui est encore attesté en latin ; d’où “étranger favorable </a:t>
            </a:r>
            <a:r>
              <a:rPr lang="fr-FR" dirty="0">
                <a:effectLst/>
                <a:sym typeface="Wingdings"/>
              </a:rPr>
              <a:t></a:t>
            </a:r>
            <a:r>
              <a:rPr lang="fr-FR" dirty="0">
                <a:effectLst/>
              </a:rPr>
              <a:t> hôte” et “étranger hostile </a:t>
            </a:r>
            <a:r>
              <a:rPr lang="fr-FR" dirty="0">
                <a:effectLst/>
                <a:sym typeface="Wingdings"/>
              </a:rPr>
              <a:t></a:t>
            </a:r>
            <a:r>
              <a:rPr lang="fr-FR" dirty="0">
                <a:effectLst/>
              </a:rPr>
              <a:t> ennemi” ». </a:t>
            </a:r>
            <a:endParaRPr lang="fr-FR" dirty="0" smtClean="0">
              <a:effectLst/>
            </a:endParaRPr>
          </a:p>
          <a:p>
            <a:pPr marL="18288" indent="0">
              <a:buNone/>
            </a:pPr>
            <a:endParaRPr lang="fr-FR" dirty="0" smtClean="0"/>
          </a:p>
          <a:p>
            <a:pPr algn="just"/>
            <a:r>
              <a:rPr lang="fr-FR" i="1" dirty="0">
                <a:effectLst/>
              </a:rPr>
              <a:t>DELL, </a:t>
            </a:r>
            <a:r>
              <a:rPr lang="fr-FR" i="1" dirty="0" err="1">
                <a:effectLst/>
              </a:rPr>
              <a:t>s.v</a:t>
            </a:r>
            <a:r>
              <a:rPr lang="fr-FR" i="1" dirty="0">
                <a:effectLst/>
              </a:rPr>
              <a:t>. </a:t>
            </a:r>
            <a:r>
              <a:rPr lang="fr-FR" i="1" dirty="0" err="1">
                <a:effectLst/>
              </a:rPr>
              <a:t>hostis</a:t>
            </a:r>
            <a:r>
              <a:rPr lang="fr-FR" i="1" dirty="0">
                <a:effectLst/>
              </a:rPr>
              <a:t> </a:t>
            </a:r>
            <a:r>
              <a:rPr lang="fr-FR" dirty="0">
                <a:effectLst/>
              </a:rPr>
              <a:t>: « Comme le sens de “hôte” a été pris en latin par </a:t>
            </a:r>
            <a:r>
              <a:rPr lang="fr-FR" i="1" dirty="0" err="1">
                <a:effectLst/>
              </a:rPr>
              <a:t>hospes</a:t>
            </a:r>
            <a:r>
              <a:rPr lang="fr-FR" dirty="0">
                <a:effectLst/>
              </a:rPr>
              <a:t>, on a été conduit à employer </a:t>
            </a:r>
            <a:r>
              <a:rPr lang="fr-FR" i="1" dirty="0" err="1">
                <a:effectLst/>
              </a:rPr>
              <a:t>hostis</a:t>
            </a:r>
            <a:r>
              <a:rPr lang="fr-FR" dirty="0">
                <a:effectLst/>
              </a:rPr>
              <a:t> en insistant sur la notion de “étranger”, d’où est sortie la notion de “ennemi” dans des conditions dont le détail précis n’est pas attesté, mais qui rappellent l’évolution analogue qu’on observe dans </a:t>
            </a:r>
            <a:r>
              <a:rPr lang="fr-FR" i="1" dirty="0" err="1">
                <a:effectLst/>
              </a:rPr>
              <a:t>cīuis</a:t>
            </a:r>
            <a:r>
              <a:rPr lang="fr-FR" dirty="0">
                <a:effectLst/>
              </a:rPr>
              <a:t>. </a:t>
            </a:r>
            <a:r>
              <a:rPr lang="fr-FR" dirty="0" smtClean="0">
                <a:effectLst/>
              </a:rPr>
              <a:t>»</a:t>
            </a:r>
          </a:p>
          <a:p>
            <a:pPr marL="18288" indent="0" algn="just">
              <a:buNone/>
            </a:pPr>
            <a:endParaRPr lang="fr-FR" dirty="0" smtClean="0">
              <a:effectLst/>
            </a:endParaRPr>
          </a:p>
          <a:p>
            <a:pPr algn="just"/>
            <a:r>
              <a:rPr lang="fr-FR" i="1" dirty="0">
                <a:effectLst/>
              </a:rPr>
              <a:t>DELL, </a:t>
            </a:r>
            <a:r>
              <a:rPr lang="fr-FR" i="1" dirty="0" err="1">
                <a:effectLst/>
              </a:rPr>
              <a:t>s.v</a:t>
            </a:r>
            <a:r>
              <a:rPr lang="fr-FR" i="1" dirty="0">
                <a:effectLst/>
              </a:rPr>
              <a:t>. </a:t>
            </a:r>
            <a:r>
              <a:rPr lang="fr-FR" i="1" dirty="0" err="1">
                <a:effectLst/>
              </a:rPr>
              <a:t>cīuis</a:t>
            </a:r>
            <a:r>
              <a:rPr lang="fr-FR" i="1" dirty="0">
                <a:effectLst/>
              </a:rPr>
              <a:t> </a:t>
            </a:r>
            <a:r>
              <a:rPr lang="fr-FR" dirty="0">
                <a:effectLst/>
              </a:rPr>
              <a:t>: « En latin, où le vocabulaire familier a pris en partie un caractère officiel, </a:t>
            </a:r>
            <a:r>
              <a:rPr lang="fr-FR" i="1" dirty="0" err="1">
                <a:effectLst/>
              </a:rPr>
              <a:t>cīuis</a:t>
            </a:r>
            <a:r>
              <a:rPr lang="fr-FR" dirty="0">
                <a:effectLst/>
              </a:rPr>
              <a:t> a servi à désigner le “membre de la cité”, comme </a:t>
            </a:r>
            <a:r>
              <a:rPr lang="fr-FR" i="1" dirty="0" err="1">
                <a:effectLst/>
              </a:rPr>
              <a:t>hostis</a:t>
            </a:r>
            <a:r>
              <a:rPr lang="fr-FR" dirty="0">
                <a:effectLst/>
              </a:rPr>
              <a:t> “étranger, hôte” a désigné l’ennemi, et le dérivé </a:t>
            </a:r>
            <a:r>
              <a:rPr lang="fr-FR" i="1" dirty="0" err="1">
                <a:effectLst/>
              </a:rPr>
              <a:t>cīuitās</a:t>
            </a:r>
            <a:r>
              <a:rPr lang="fr-FR" dirty="0">
                <a:effectLst/>
              </a:rPr>
              <a:t> a remplacé l’ancien nom du “peuple”, du groupe formant l’unité politique (…) ».</a:t>
            </a:r>
          </a:p>
          <a:p>
            <a:pPr marL="18288" indent="0" algn="just">
              <a:buNone/>
            </a:pPr>
            <a:endParaRPr lang="fr-FR" dirty="0">
              <a:effectLst/>
            </a:endParaRPr>
          </a:p>
          <a:p>
            <a:pPr marL="18288" indent="0">
              <a:buNone/>
            </a:pPr>
            <a:endParaRPr lang="fr-FR" dirty="0"/>
          </a:p>
        </p:txBody>
      </p:sp>
      <p:sp>
        <p:nvSpPr>
          <p:cNvPr id="3" name="Titre 2"/>
          <p:cNvSpPr>
            <a:spLocks noGrp="1"/>
          </p:cNvSpPr>
          <p:nvPr>
            <p:ph type="title"/>
          </p:nvPr>
        </p:nvSpPr>
        <p:spPr>
          <a:xfrm>
            <a:off x="145144" y="-140304"/>
            <a:ext cx="8781142" cy="914400"/>
          </a:xfrm>
        </p:spPr>
        <p:txBody>
          <a:bodyPr/>
          <a:lstStyle/>
          <a:p>
            <a:r>
              <a:rPr lang="fr-FR" dirty="0" smtClean="0"/>
              <a:t>Quelques analyses proposées</a:t>
            </a:r>
            <a:endParaRPr lang="fr-FR" dirty="0"/>
          </a:p>
        </p:txBody>
      </p:sp>
    </p:spTree>
    <p:extLst>
      <p:ext uri="{BB962C8B-B14F-4D97-AF65-F5344CB8AC3E}">
        <p14:creationId xmlns:p14="http://schemas.microsoft.com/office/powerpoint/2010/main" val="4432418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127013916"/>
              </p:ext>
            </p:extLst>
          </p:nvPr>
        </p:nvGraphicFramePr>
        <p:xfrm>
          <a:off x="544286" y="447523"/>
          <a:ext cx="8103809" cy="589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141122" y="307864"/>
            <a:ext cx="8839306" cy="1077218"/>
          </a:xfrm>
          <a:prstGeom prst="rect">
            <a:avLst/>
          </a:prstGeom>
          <a:noFill/>
        </p:spPr>
        <p:txBody>
          <a:bodyPr wrap="square" rtlCol="0">
            <a:spAutoFit/>
          </a:bodyPr>
          <a:lstStyle/>
          <a:p>
            <a:r>
              <a:rPr lang="fr-FR" sz="3200" dirty="0" smtClean="0"/>
              <a:t>Reconstruction « structuraliste » de termes de relations à la période archaïque</a:t>
            </a:r>
            <a:endParaRPr lang="fr-FR" sz="3200" dirty="0"/>
          </a:p>
        </p:txBody>
      </p:sp>
    </p:spTree>
    <p:extLst>
      <p:ext uri="{BB962C8B-B14F-4D97-AF65-F5344CB8AC3E}">
        <p14:creationId xmlns:p14="http://schemas.microsoft.com/office/powerpoint/2010/main" val="1784058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115619115"/>
              </p:ext>
            </p:extLst>
          </p:nvPr>
        </p:nvGraphicFramePr>
        <p:xfrm>
          <a:off x="641048" y="254000"/>
          <a:ext cx="8345714" cy="648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41122" y="307864"/>
            <a:ext cx="8839306" cy="1077218"/>
          </a:xfrm>
          <a:prstGeom prst="rect">
            <a:avLst/>
          </a:prstGeom>
          <a:noFill/>
        </p:spPr>
        <p:txBody>
          <a:bodyPr wrap="square" rtlCol="0">
            <a:spAutoFit/>
          </a:bodyPr>
          <a:lstStyle/>
          <a:p>
            <a:r>
              <a:rPr lang="fr-FR" sz="3200" dirty="0" smtClean="0"/>
              <a:t>Reconstruction « structuraliste » de termes de relations à la période </a:t>
            </a:r>
            <a:r>
              <a:rPr lang="fr-FR" sz="3200" dirty="0" err="1" smtClean="0"/>
              <a:t>tardo</a:t>
            </a:r>
            <a:r>
              <a:rPr lang="fr-FR" sz="3200" dirty="0" smtClean="0"/>
              <a:t>-républicaine</a:t>
            </a:r>
            <a:endParaRPr lang="fr-FR" sz="3200" dirty="0"/>
          </a:p>
        </p:txBody>
      </p:sp>
      <p:sp>
        <p:nvSpPr>
          <p:cNvPr id="4" name="ZoneTexte 3"/>
          <p:cNvSpPr txBox="1"/>
          <p:nvPr/>
        </p:nvSpPr>
        <p:spPr>
          <a:xfrm>
            <a:off x="1211343" y="4810858"/>
            <a:ext cx="6604000" cy="1815882"/>
          </a:xfrm>
          <a:prstGeom prst="rect">
            <a:avLst/>
          </a:prstGeom>
          <a:solidFill>
            <a:schemeClr val="bg1"/>
          </a:solidFill>
        </p:spPr>
        <p:txBody>
          <a:bodyPr wrap="square" rtlCol="0">
            <a:spAutoFit/>
          </a:bodyPr>
          <a:lstStyle/>
          <a:p>
            <a:pPr marL="18288" indent="0">
              <a:buNone/>
            </a:pPr>
            <a:r>
              <a:rPr lang="fr-FR" sz="2800" i="1" dirty="0" err="1"/>
              <a:t>Hostis</a:t>
            </a:r>
            <a:r>
              <a:rPr lang="fr-FR" sz="2800" dirty="0"/>
              <a:t> 1 « hôte »</a:t>
            </a:r>
          </a:p>
          <a:p>
            <a:pPr marL="18288" indent="0">
              <a:buNone/>
            </a:pPr>
            <a:r>
              <a:rPr lang="fr-FR" sz="2800" i="1" dirty="0"/>
              <a:t>	</a:t>
            </a:r>
            <a:r>
              <a:rPr lang="fr-FR" sz="2800" i="1" dirty="0" err="1"/>
              <a:t>Hostis</a:t>
            </a:r>
            <a:r>
              <a:rPr lang="fr-FR" sz="2800" dirty="0"/>
              <a:t> 2 « étranger qui suit ses lois »</a:t>
            </a:r>
          </a:p>
          <a:p>
            <a:pPr marL="18288" indent="0">
              <a:buNone/>
            </a:pPr>
            <a:r>
              <a:rPr lang="fr-FR" sz="2800" i="1" dirty="0"/>
              <a:t>		</a:t>
            </a:r>
            <a:r>
              <a:rPr lang="fr-FR" sz="2800" i="1" dirty="0" err="1"/>
              <a:t>Hostis</a:t>
            </a:r>
            <a:r>
              <a:rPr lang="fr-FR" sz="2800" dirty="0"/>
              <a:t> 3 « ennemi »</a:t>
            </a:r>
          </a:p>
          <a:p>
            <a:endParaRPr lang="fr-FR" sz="2800" dirty="0"/>
          </a:p>
        </p:txBody>
      </p:sp>
    </p:spTree>
    <p:extLst>
      <p:ext uri="{BB962C8B-B14F-4D97-AF65-F5344CB8AC3E}">
        <p14:creationId xmlns:p14="http://schemas.microsoft.com/office/powerpoint/2010/main" val="2911903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84717"/>
            <a:ext cx="8980428" cy="6771086"/>
          </a:xfrm>
          <a:prstGeom prst="rect">
            <a:avLst/>
          </a:prstGeom>
        </p:spPr>
        <p:txBody>
          <a:bodyPr wrap="square">
            <a:spAutoFit/>
          </a:bodyPr>
          <a:lstStyle/>
          <a:p>
            <a:pPr algn="just"/>
            <a:r>
              <a:rPr lang="fr-FR" sz="1600" b="1" dirty="0"/>
              <a:t>Bibliographie sélective </a:t>
            </a:r>
            <a:r>
              <a:rPr lang="fr-FR" sz="1600" dirty="0" smtClean="0"/>
              <a:t>:</a:t>
            </a:r>
            <a:endParaRPr lang="fr-FR" sz="1600" dirty="0"/>
          </a:p>
          <a:p>
            <a:pPr marL="285750" indent="-285750" algn="just">
              <a:spcAft>
                <a:spcPts val="600"/>
              </a:spcAft>
              <a:buFont typeface="Wingdings" charset="2"/>
              <a:buChar char="§"/>
            </a:pPr>
            <a:r>
              <a:rPr lang="fr-FR" sz="1600" dirty="0" err="1" smtClean="0">
                <a:solidFill>
                  <a:srgbClr val="FF0000"/>
                </a:solidFill>
              </a:rPr>
              <a:t>Allély</a:t>
            </a:r>
            <a:r>
              <a:rPr lang="fr-FR" sz="1600" dirty="0" smtClean="0">
                <a:solidFill>
                  <a:srgbClr val="FF0000"/>
                </a:solidFill>
              </a:rPr>
              <a:t>, Annie, </a:t>
            </a:r>
            <a:r>
              <a:rPr lang="fr-FR" sz="1600" i="1" dirty="0" smtClean="0">
                <a:solidFill>
                  <a:srgbClr val="FF0000"/>
                </a:solidFill>
              </a:rPr>
              <a:t>La déclaration d’</a:t>
            </a:r>
            <a:r>
              <a:rPr lang="fr-FR" sz="1600" i="1" dirty="0" err="1" smtClean="0">
                <a:solidFill>
                  <a:srgbClr val="FF0000"/>
                </a:solidFill>
              </a:rPr>
              <a:t>hostis</a:t>
            </a:r>
            <a:r>
              <a:rPr lang="fr-FR" sz="1600" i="1" dirty="0" smtClean="0">
                <a:solidFill>
                  <a:srgbClr val="FF0000"/>
                </a:solidFill>
              </a:rPr>
              <a:t> sous la République romaine</a:t>
            </a:r>
            <a:r>
              <a:rPr lang="fr-FR" sz="1600" dirty="0" smtClean="0">
                <a:solidFill>
                  <a:srgbClr val="FF0000"/>
                </a:solidFill>
              </a:rPr>
              <a:t>, Bordeaux, </a:t>
            </a:r>
            <a:r>
              <a:rPr lang="fr-FR" sz="1600" dirty="0" err="1" smtClean="0">
                <a:solidFill>
                  <a:srgbClr val="FF0000"/>
                </a:solidFill>
              </a:rPr>
              <a:t>Ausonius</a:t>
            </a:r>
            <a:r>
              <a:rPr lang="fr-FR" sz="1600" dirty="0" smtClean="0">
                <a:solidFill>
                  <a:srgbClr val="FF0000"/>
                </a:solidFill>
              </a:rPr>
              <a:t>, 2013.</a:t>
            </a:r>
          </a:p>
          <a:p>
            <a:pPr marL="285750" indent="-285750" algn="just">
              <a:spcAft>
                <a:spcPts val="600"/>
              </a:spcAft>
              <a:buFont typeface="Wingdings" charset="2"/>
              <a:buChar char="§"/>
            </a:pPr>
            <a:r>
              <a:rPr lang="fr-FR" sz="1600" dirty="0" err="1" smtClean="0"/>
              <a:t>Aubreville</a:t>
            </a:r>
            <a:r>
              <a:rPr lang="fr-FR" sz="1600" dirty="0"/>
              <a:t>, </a:t>
            </a:r>
            <a:r>
              <a:rPr lang="fr-FR" sz="1600" dirty="0" err="1"/>
              <a:t>Philipp</a:t>
            </a:r>
            <a:r>
              <a:rPr lang="fr-FR" sz="1600" dirty="0"/>
              <a:t>, </a:t>
            </a:r>
            <a:r>
              <a:rPr lang="fr-FR" sz="1600" i="1" dirty="0"/>
              <a:t>Der </a:t>
            </a:r>
            <a:r>
              <a:rPr lang="fr-FR" sz="1600" i="1" dirty="0" err="1"/>
              <a:t>Hass</a:t>
            </a:r>
            <a:r>
              <a:rPr lang="fr-FR" sz="1600" i="1" dirty="0"/>
              <a:t> </a:t>
            </a:r>
            <a:r>
              <a:rPr lang="fr-FR" sz="1600" i="1" dirty="0" err="1"/>
              <a:t>im</a:t>
            </a:r>
            <a:r>
              <a:rPr lang="fr-FR" sz="1600" i="1" dirty="0"/>
              <a:t> </a:t>
            </a:r>
            <a:r>
              <a:rPr lang="fr-FR" sz="1600" i="1" dirty="0" err="1"/>
              <a:t>antiken</a:t>
            </a:r>
            <a:r>
              <a:rPr lang="fr-FR" sz="1600" i="1" dirty="0"/>
              <a:t> Rom</a:t>
            </a:r>
            <a:r>
              <a:rPr lang="fr-FR" sz="1600" dirty="0"/>
              <a:t>.</a:t>
            </a:r>
            <a:r>
              <a:rPr lang="fr-FR" sz="1600" i="1" dirty="0"/>
              <a:t> </a:t>
            </a:r>
            <a:r>
              <a:rPr lang="fr-FR" sz="1600" i="1" dirty="0" err="1"/>
              <a:t>Studien</a:t>
            </a:r>
            <a:r>
              <a:rPr lang="fr-FR" sz="1600" i="1" dirty="0"/>
              <a:t> </a:t>
            </a:r>
            <a:r>
              <a:rPr lang="fr-FR" sz="1600" i="1" dirty="0" err="1"/>
              <a:t>zur</a:t>
            </a:r>
            <a:r>
              <a:rPr lang="fr-FR" sz="1600" i="1" dirty="0"/>
              <a:t> </a:t>
            </a:r>
            <a:r>
              <a:rPr lang="fr-FR" sz="1600" i="1" dirty="0" err="1"/>
              <a:t>Emotionalität</a:t>
            </a:r>
            <a:r>
              <a:rPr lang="fr-FR" sz="1600" i="1" dirty="0"/>
              <a:t> in der </a:t>
            </a:r>
            <a:r>
              <a:rPr lang="fr-FR" sz="1600" i="1" dirty="0" err="1"/>
              <a:t>späten</a:t>
            </a:r>
            <a:r>
              <a:rPr lang="fr-FR" sz="1600" i="1" dirty="0"/>
              <a:t> </a:t>
            </a:r>
            <a:r>
              <a:rPr lang="fr-FR" sz="1600" i="1" dirty="0" err="1"/>
              <a:t>Republik</a:t>
            </a:r>
            <a:r>
              <a:rPr lang="fr-FR" sz="1600" i="1" dirty="0"/>
              <a:t> </a:t>
            </a:r>
            <a:r>
              <a:rPr lang="fr-FR" sz="1600" i="1" dirty="0" err="1"/>
              <a:t>und</a:t>
            </a:r>
            <a:r>
              <a:rPr lang="fr-FR" sz="1600" i="1" dirty="0"/>
              <a:t> </a:t>
            </a:r>
            <a:r>
              <a:rPr lang="fr-FR" sz="1600" i="1" dirty="0" err="1"/>
              <a:t>frühen</a:t>
            </a:r>
            <a:r>
              <a:rPr lang="fr-FR" sz="1600" i="1" dirty="0"/>
              <a:t> </a:t>
            </a:r>
            <a:r>
              <a:rPr lang="fr-FR" sz="1600" i="1" dirty="0" err="1"/>
              <a:t>Kaiserzeit</a:t>
            </a:r>
            <a:r>
              <a:rPr lang="fr-FR" sz="1600" dirty="0"/>
              <a:t>, Stuttgart, Franz Steiner, 2021.</a:t>
            </a:r>
          </a:p>
          <a:p>
            <a:pPr marL="285750" indent="-285750" algn="just">
              <a:spcAft>
                <a:spcPts val="600"/>
              </a:spcAft>
              <a:buFont typeface="Wingdings" charset="2"/>
              <a:buChar char="§"/>
            </a:pPr>
            <a:r>
              <a:rPr lang="fr-FR" sz="1600" dirty="0"/>
              <a:t>Benveniste, Émile, </a:t>
            </a:r>
            <a:r>
              <a:rPr lang="fr-FR" sz="1600" i="1" dirty="0"/>
              <a:t>Le vocabulaire des institutions indo-européennes</a:t>
            </a:r>
            <a:r>
              <a:rPr lang="fr-FR" sz="1600" dirty="0"/>
              <a:t>, volume 1. Économie, parenté, société, Paris, Éditions de Minuit, 1969.</a:t>
            </a:r>
          </a:p>
          <a:p>
            <a:pPr marL="285750" indent="-285750" algn="just">
              <a:spcAft>
                <a:spcPts val="600"/>
              </a:spcAft>
              <a:buFont typeface="Wingdings" charset="2"/>
              <a:buChar char="§"/>
            </a:pPr>
            <a:r>
              <a:rPr lang="fr-FR" sz="1600" dirty="0"/>
              <a:t>de </a:t>
            </a:r>
            <a:r>
              <a:rPr lang="fr-FR" sz="1600" dirty="0" err="1"/>
              <a:t>Vaan</a:t>
            </a:r>
            <a:r>
              <a:rPr lang="fr-FR" sz="1600" dirty="0"/>
              <a:t>, </a:t>
            </a:r>
            <a:r>
              <a:rPr lang="fr-FR" sz="1600" dirty="0" err="1"/>
              <a:t>Michiel</a:t>
            </a:r>
            <a:r>
              <a:rPr lang="fr-FR" sz="1600" dirty="0" smtClean="0"/>
              <a:t>, </a:t>
            </a:r>
            <a:r>
              <a:rPr lang="fr-FR" sz="1600" i="1" dirty="0" err="1" smtClean="0"/>
              <a:t>Etymological</a:t>
            </a:r>
            <a:r>
              <a:rPr lang="fr-FR" sz="1600" i="1" dirty="0" smtClean="0"/>
              <a:t> </a:t>
            </a:r>
            <a:r>
              <a:rPr lang="fr-FR" sz="1600" i="1" dirty="0" err="1" smtClean="0"/>
              <a:t>Dictionary</a:t>
            </a:r>
            <a:r>
              <a:rPr lang="fr-FR" sz="1600" i="1" dirty="0" smtClean="0"/>
              <a:t> of Latin and the </a:t>
            </a:r>
            <a:r>
              <a:rPr lang="fr-FR" sz="1600" i="1" dirty="0" err="1" smtClean="0"/>
              <a:t>other</a:t>
            </a:r>
            <a:r>
              <a:rPr lang="fr-FR" sz="1600" i="1" dirty="0" smtClean="0"/>
              <a:t> Italic </a:t>
            </a:r>
            <a:r>
              <a:rPr lang="fr-FR" sz="1600" i="1" dirty="0" err="1" smtClean="0"/>
              <a:t>languages</a:t>
            </a:r>
            <a:r>
              <a:rPr lang="fr-FR" sz="1600" dirty="0" smtClean="0"/>
              <a:t>, </a:t>
            </a:r>
            <a:r>
              <a:rPr lang="fr-FR" sz="1600" dirty="0" err="1" smtClean="0"/>
              <a:t>Leiden</a:t>
            </a:r>
            <a:r>
              <a:rPr lang="fr-FR" sz="1600" dirty="0" smtClean="0"/>
              <a:t> Boston, </a:t>
            </a:r>
            <a:r>
              <a:rPr lang="fr-FR" sz="1600" dirty="0" err="1" smtClean="0"/>
              <a:t>Brill</a:t>
            </a:r>
            <a:r>
              <a:rPr lang="fr-FR" sz="1600" dirty="0" smtClean="0"/>
              <a:t>, 2008.</a:t>
            </a:r>
            <a:endParaRPr lang="fr-FR" sz="1600" dirty="0"/>
          </a:p>
          <a:p>
            <a:pPr marL="285750" indent="-285750" algn="just">
              <a:spcAft>
                <a:spcPts val="600"/>
              </a:spcAft>
              <a:buFont typeface="Wingdings" charset="2"/>
              <a:buChar char="§"/>
            </a:pPr>
            <a:r>
              <a:rPr lang="fr-FR" sz="1600" dirty="0"/>
              <a:t>Ernout, Alfred &amp; Meillet, Antoine, </a:t>
            </a:r>
            <a:r>
              <a:rPr lang="fr-FR" sz="1600" i="1" dirty="0"/>
              <a:t>Dictionnaire étymologique de la langue latine</a:t>
            </a:r>
            <a:r>
              <a:rPr lang="fr-FR" sz="1600" dirty="0"/>
              <a:t>, Paris, </a:t>
            </a:r>
            <a:r>
              <a:rPr lang="fr-FR" sz="1600" dirty="0" err="1"/>
              <a:t>Klinksieck</a:t>
            </a:r>
            <a:r>
              <a:rPr lang="fr-FR" sz="1600" dirty="0"/>
              <a:t>, </a:t>
            </a:r>
          </a:p>
          <a:p>
            <a:pPr marL="285750" indent="-285750" algn="just">
              <a:spcAft>
                <a:spcPts val="600"/>
              </a:spcAft>
              <a:buFont typeface="Wingdings" charset="2"/>
              <a:buChar char="§"/>
            </a:pPr>
            <a:r>
              <a:rPr lang="fr-FR" sz="1600" dirty="0"/>
              <a:t>Garnier, Romain, « Le nom indo-européen de l’hôte », </a:t>
            </a:r>
            <a:r>
              <a:rPr lang="fr-FR" sz="1600" i="1" dirty="0"/>
              <a:t>Journal of the American Oriental Society</a:t>
            </a:r>
            <a:r>
              <a:rPr lang="fr-FR" sz="1600" dirty="0"/>
              <a:t>, 133-1, p. 57-69.</a:t>
            </a:r>
          </a:p>
          <a:p>
            <a:pPr marL="285750" indent="-285750" algn="just">
              <a:spcAft>
                <a:spcPts val="600"/>
              </a:spcAft>
              <a:buFont typeface="Wingdings" charset="2"/>
              <a:buChar char="§"/>
            </a:pPr>
            <a:r>
              <a:rPr lang="fr-FR" sz="1600" dirty="0" err="1"/>
              <a:t>Guard</a:t>
            </a:r>
            <a:r>
              <a:rPr lang="fr-FR" sz="1600" dirty="0"/>
              <a:t>, Thomas, « Amour et haine dans les discours d’action de grâce de Cicéron », dans S. Coin-</a:t>
            </a:r>
            <a:r>
              <a:rPr lang="fr-FR" sz="1600" dirty="0" err="1"/>
              <a:t>Longeray</a:t>
            </a:r>
            <a:r>
              <a:rPr lang="fr-FR" sz="1600" dirty="0"/>
              <a:t> (éd.), </a:t>
            </a:r>
            <a:r>
              <a:rPr lang="fr-FR" sz="1600" i="1" dirty="0"/>
              <a:t>L’amour et la haine – Études littéraires et lexicales</a:t>
            </a:r>
            <a:r>
              <a:rPr lang="fr-FR" sz="1600" dirty="0"/>
              <a:t>, Paris, Chemins de traverse, 2011, p. 243-265.</a:t>
            </a:r>
          </a:p>
          <a:p>
            <a:pPr marL="285750" indent="-285750" algn="just">
              <a:spcAft>
                <a:spcPts val="600"/>
              </a:spcAft>
              <a:buFont typeface="Wingdings" charset="2"/>
              <a:buChar char="§"/>
            </a:pPr>
            <a:r>
              <a:rPr lang="fr-FR" sz="1600" dirty="0" err="1"/>
              <a:t>Hellegouarc’h</a:t>
            </a:r>
            <a:r>
              <a:rPr lang="fr-FR" sz="1600" dirty="0" smtClean="0"/>
              <a:t>, J., </a:t>
            </a:r>
            <a:r>
              <a:rPr lang="fr-FR" sz="1600" i="1" dirty="0" smtClean="0"/>
              <a:t>Le vocabulaire latin des relations et des partis politiques sous la République</a:t>
            </a:r>
            <a:r>
              <a:rPr lang="fr-FR" sz="1600" dirty="0" smtClean="0"/>
              <a:t>, Paris, Les Belles Lettres, 1963.</a:t>
            </a:r>
          </a:p>
          <a:p>
            <a:pPr marL="285750" indent="-285750" algn="just">
              <a:spcAft>
                <a:spcPts val="600"/>
              </a:spcAft>
              <a:buFont typeface="Wingdings" charset="2"/>
              <a:buChar char="§"/>
            </a:pPr>
            <a:r>
              <a:rPr lang="fr-FR" sz="1600" dirty="0" err="1" smtClean="0"/>
              <a:t>Kaster</a:t>
            </a:r>
            <a:r>
              <a:rPr lang="fr-FR" sz="1600" dirty="0"/>
              <a:t>, Robert A</a:t>
            </a:r>
            <a:r>
              <a:rPr lang="fr-FR" sz="1600" dirty="0" smtClean="0"/>
              <a:t>., </a:t>
            </a:r>
            <a:r>
              <a:rPr lang="fr-FR" sz="1600" i="1" dirty="0" smtClean="0"/>
              <a:t>Emotion</a:t>
            </a:r>
            <a:r>
              <a:rPr lang="fr-FR" sz="1600" i="1" dirty="0"/>
              <a:t>, </a:t>
            </a:r>
            <a:r>
              <a:rPr lang="fr-FR" sz="1600" i="1" dirty="0" err="1"/>
              <a:t>Restraint</a:t>
            </a:r>
            <a:r>
              <a:rPr lang="fr-FR" sz="1600" i="1" dirty="0"/>
              <a:t>, and </a:t>
            </a:r>
            <a:r>
              <a:rPr lang="fr-FR" sz="1600" i="1" dirty="0" err="1"/>
              <a:t>Community</a:t>
            </a:r>
            <a:r>
              <a:rPr lang="fr-FR" sz="1600" i="1" dirty="0"/>
              <a:t> in </a:t>
            </a:r>
            <a:r>
              <a:rPr lang="fr-FR" sz="1600" i="1" dirty="0" err="1"/>
              <a:t>Ancient</a:t>
            </a:r>
            <a:r>
              <a:rPr lang="fr-FR" sz="1600" i="1" dirty="0"/>
              <a:t> Rome</a:t>
            </a:r>
            <a:r>
              <a:rPr lang="fr-FR" sz="1600" dirty="0"/>
              <a:t>, Oxford </a:t>
            </a:r>
            <a:r>
              <a:rPr lang="fr-FR" sz="1600" dirty="0" err="1"/>
              <a:t>University</a:t>
            </a:r>
            <a:r>
              <a:rPr lang="fr-FR" sz="1600" dirty="0"/>
              <a:t> </a:t>
            </a:r>
            <a:r>
              <a:rPr lang="fr-FR" sz="1600" dirty="0" err="1"/>
              <a:t>Press</a:t>
            </a:r>
            <a:r>
              <a:rPr lang="fr-FR" sz="1600" dirty="0"/>
              <a:t>, </a:t>
            </a:r>
            <a:r>
              <a:rPr lang="fr-FR" sz="1600" dirty="0" smtClean="0"/>
              <a:t>2005</a:t>
            </a:r>
            <a:r>
              <a:rPr lang="fr-FR" sz="1600" dirty="0"/>
              <a:t>.</a:t>
            </a:r>
            <a:endParaRPr lang="fr-FR" sz="1600" dirty="0" smtClean="0"/>
          </a:p>
          <a:p>
            <a:pPr marL="285750" indent="-285750" algn="just">
              <a:spcAft>
                <a:spcPts val="600"/>
              </a:spcAft>
              <a:buFont typeface="Wingdings" charset="2"/>
              <a:buChar char="§"/>
            </a:pPr>
            <a:r>
              <a:rPr lang="fr-FR" sz="1600" dirty="0" err="1" smtClean="0"/>
              <a:t>Sakhno</a:t>
            </a:r>
            <a:r>
              <a:rPr lang="fr-FR" sz="1600" dirty="0" smtClean="0"/>
              <a:t>, Sergu</a:t>
            </a:r>
            <a:r>
              <a:rPr lang="fr-FR" sz="1600" dirty="0"/>
              <a:t>e</a:t>
            </a:r>
            <a:r>
              <a:rPr lang="fr-FR" sz="1600" dirty="0" smtClean="0"/>
              <a:t>ï, «</a:t>
            </a:r>
            <a:r>
              <a:rPr lang="fr-FR" sz="1600" dirty="0"/>
              <a:t> L’image de l’ennemi à travers les termes de </a:t>
            </a:r>
            <a:r>
              <a:rPr lang="fr-FR" sz="1600" dirty="0" err="1"/>
              <a:t>différentes</a:t>
            </a:r>
            <a:r>
              <a:rPr lang="fr-FR" sz="1600" dirty="0"/>
              <a:t> langues (</a:t>
            </a:r>
            <a:r>
              <a:rPr lang="fr-FR" sz="1600" dirty="0" err="1"/>
              <a:t>données</a:t>
            </a:r>
            <a:r>
              <a:rPr lang="fr-FR" sz="1600" dirty="0"/>
              <a:t> de </a:t>
            </a:r>
            <a:r>
              <a:rPr lang="fr-FR" sz="1600" dirty="0" err="1"/>
              <a:t>sémantique</a:t>
            </a:r>
            <a:r>
              <a:rPr lang="fr-FR" sz="1600" dirty="0"/>
              <a:t> historique) ». In B. </a:t>
            </a:r>
            <a:r>
              <a:rPr lang="fr-FR" sz="1600" dirty="0" err="1"/>
              <a:t>Krulic</a:t>
            </a:r>
            <a:r>
              <a:rPr lang="fr-FR" sz="1600" dirty="0"/>
              <a:t> (éd.).</a:t>
            </a:r>
            <a:r>
              <a:rPr lang="fr-FR" sz="1600" i="1" dirty="0"/>
              <a:t> L’ennemi en regard(s). Images, usages et </a:t>
            </a:r>
            <a:r>
              <a:rPr lang="fr-FR" sz="1600" i="1" dirty="0" err="1"/>
              <a:t>interprétations</a:t>
            </a:r>
            <a:r>
              <a:rPr lang="fr-FR" sz="1600" i="1" dirty="0"/>
              <a:t> dans l’histoire et la </a:t>
            </a:r>
            <a:r>
              <a:rPr lang="fr-FR" sz="1600" i="1" dirty="0" err="1"/>
              <a:t>littérature</a:t>
            </a:r>
            <a:r>
              <a:rPr lang="fr-FR" sz="1600" i="1" dirty="0"/>
              <a:t> (France, Allemagne, Russie, XVIII-XX </a:t>
            </a:r>
            <a:r>
              <a:rPr lang="fr-FR" sz="1600" i="1" dirty="0" err="1"/>
              <a:t>siècles</a:t>
            </a:r>
            <a:r>
              <a:rPr lang="fr-FR" sz="1600" i="1" dirty="0"/>
              <a:t>)</a:t>
            </a:r>
            <a:r>
              <a:rPr lang="fr-FR" sz="1600" dirty="0"/>
              <a:t>, P. Lang, 2012, p. 13-30</a:t>
            </a:r>
            <a:r>
              <a:rPr lang="fr-FR" sz="1600" dirty="0" smtClean="0"/>
              <a:t>.</a:t>
            </a:r>
            <a:endParaRPr lang="fr-FR" sz="1600" dirty="0"/>
          </a:p>
          <a:p>
            <a:pPr marL="285750" indent="-285750" algn="just">
              <a:spcAft>
                <a:spcPts val="600"/>
              </a:spcAft>
              <a:buFont typeface="Wingdings" charset="2"/>
              <a:buChar char="§"/>
            </a:pPr>
            <a:r>
              <a:rPr lang="fr-FR" sz="1600" dirty="0"/>
              <a:t>Thomas, Jean-François, « Les relations lexicales entre </a:t>
            </a:r>
            <a:r>
              <a:rPr lang="fr-FR" sz="1600" dirty="0" err="1"/>
              <a:t>amor</a:t>
            </a:r>
            <a:r>
              <a:rPr lang="fr-FR" sz="1600" dirty="0"/>
              <a:t> et </a:t>
            </a:r>
            <a:r>
              <a:rPr lang="fr-FR" sz="1600" i="1" dirty="0" err="1"/>
              <a:t>odium</a:t>
            </a:r>
            <a:r>
              <a:rPr lang="fr-FR" sz="1600" i="1" dirty="0"/>
              <a:t> </a:t>
            </a:r>
            <a:r>
              <a:rPr lang="fr-FR" sz="1600" dirty="0"/>
              <a:t>et entre les termes proches », dans S. Coin-</a:t>
            </a:r>
            <a:r>
              <a:rPr lang="fr-FR" sz="1600" dirty="0" err="1"/>
              <a:t>Longeray</a:t>
            </a:r>
            <a:r>
              <a:rPr lang="fr-FR" sz="1600" dirty="0"/>
              <a:t> (éd.), </a:t>
            </a:r>
            <a:r>
              <a:rPr lang="fr-FR" sz="1600" i="1" dirty="0"/>
              <a:t>L’amour et la haine – Études littéraires et lexicales</a:t>
            </a:r>
            <a:r>
              <a:rPr lang="fr-FR" sz="1600" dirty="0"/>
              <a:t>, Paris, Chemins de traverse, 2011, p. 219-241.</a:t>
            </a:r>
          </a:p>
        </p:txBody>
      </p:sp>
    </p:spTree>
    <p:extLst>
      <p:ext uri="{BB962C8B-B14F-4D97-AF65-F5344CB8AC3E}">
        <p14:creationId xmlns:p14="http://schemas.microsoft.com/office/powerpoint/2010/main" val="15887832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9810" y="4876800"/>
            <a:ext cx="8914190" cy="914400"/>
          </a:xfrm>
        </p:spPr>
        <p:txBody>
          <a:bodyPr/>
          <a:lstStyle/>
          <a:p>
            <a:r>
              <a:rPr lang="fr-FR" sz="4000" dirty="0" smtClean="0"/>
              <a:t>Je vous remercie pour votre attention</a:t>
            </a:r>
            <a:endParaRPr lang="fr-FR" sz="4000" dirty="0"/>
          </a:p>
        </p:txBody>
      </p:sp>
      <p:pic>
        <p:nvPicPr>
          <p:cNvPr id="5" name="Image 4"/>
          <p:cNvPicPr>
            <a:picLocks noChangeAspect="1"/>
          </p:cNvPicPr>
          <p:nvPr/>
        </p:nvPicPr>
        <p:blipFill>
          <a:blip r:embed="rId2"/>
          <a:stretch>
            <a:fillRect/>
          </a:stretch>
        </p:blipFill>
        <p:spPr>
          <a:xfrm>
            <a:off x="2813352" y="901095"/>
            <a:ext cx="3238500" cy="4064000"/>
          </a:xfrm>
          <a:prstGeom prst="rect">
            <a:avLst/>
          </a:prstGeom>
        </p:spPr>
      </p:pic>
    </p:spTree>
    <p:extLst>
      <p:ext uri="{BB962C8B-B14F-4D97-AF65-F5344CB8AC3E}">
        <p14:creationId xmlns:p14="http://schemas.microsoft.com/office/powerpoint/2010/main" val="35908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4000" y="1192975"/>
            <a:ext cx="8890000" cy="5556167"/>
          </a:xfrm>
        </p:spPr>
        <p:txBody>
          <a:bodyPr>
            <a:normAutofit fontScale="92500" lnSpcReduction="10000"/>
          </a:bodyPr>
          <a:lstStyle/>
          <a:p>
            <a:r>
              <a:rPr lang="fr-FR" dirty="0"/>
              <a:t>Approches </a:t>
            </a:r>
            <a:r>
              <a:rPr lang="fr-FR" dirty="0" err="1"/>
              <a:t>sémasiologique</a:t>
            </a:r>
            <a:r>
              <a:rPr lang="fr-FR" dirty="0"/>
              <a:t> et onomasiologique :</a:t>
            </a:r>
          </a:p>
          <a:p>
            <a:pPr marL="18288" indent="0">
              <a:buNone/>
            </a:pPr>
            <a:r>
              <a:rPr lang="fr-FR" dirty="0"/>
              <a:t>Onomasiologique : du concept vers les mots « haine » </a:t>
            </a:r>
            <a:r>
              <a:rPr lang="fr-FR" dirty="0">
                <a:sym typeface="Wingdings"/>
              </a:rPr>
              <a:t> </a:t>
            </a:r>
            <a:r>
              <a:rPr lang="fr-FR" i="1" dirty="0" err="1">
                <a:sym typeface="Wingdings"/>
              </a:rPr>
              <a:t>odium</a:t>
            </a:r>
            <a:r>
              <a:rPr lang="fr-FR" i="1" dirty="0">
                <a:sym typeface="Wingdings"/>
              </a:rPr>
              <a:t>, </a:t>
            </a:r>
            <a:r>
              <a:rPr lang="fr-FR" i="1" dirty="0" err="1">
                <a:sym typeface="Wingdings"/>
              </a:rPr>
              <a:t>inuidia</a:t>
            </a:r>
            <a:r>
              <a:rPr lang="mr-IN" i="1" dirty="0">
                <a:sym typeface="Wingdings"/>
              </a:rPr>
              <a:t>…</a:t>
            </a:r>
            <a:endParaRPr lang="fr-FR" dirty="0"/>
          </a:p>
          <a:p>
            <a:pPr marL="18288" indent="0">
              <a:buNone/>
            </a:pPr>
            <a:r>
              <a:rPr lang="fr-FR" dirty="0" err="1"/>
              <a:t>Sémasiologique</a:t>
            </a:r>
            <a:r>
              <a:rPr lang="fr-FR" dirty="0"/>
              <a:t> : du mot vers le concept </a:t>
            </a:r>
            <a:r>
              <a:rPr lang="fr-FR" i="1" dirty="0" err="1"/>
              <a:t>inuidia</a:t>
            </a:r>
            <a:r>
              <a:rPr lang="fr-FR" dirty="0"/>
              <a:t> </a:t>
            </a:r>
            <a:r>
              <a:rPr lang="fr-FR" dirty="0">
                <a:sym typeface="Wingdings"/>
              </a:rPr>
              <a:t> « haine », « jalousie »</a:t>
            </a:r>
            <a:r>
              <a:rPr lang="mr-IN" dirty="0" smtClean="0">
                <a:sym typeface="Wingdings"/>
              </a:rPr>
              <a:t>…</a:t>
            </a:r>
            <a:endParaRPr lang="fr-FR" dirty="0" smtClean="0">
              <a:sym typeface="Wingdings"/>
            </a:endParaRPr>
          </a:p>
          <a:p>
            <a:pPr marL="18288" indent="0">
              <a:buNone/>
            </a:pPr>
            <a:endParaRPr lang="fr-FR" dirty="0">
              <a:sym typeface="Wingdings"/>
            </a:endParaRPr>
          </a:p>
          <a:p>
            <a:r>
              <a:rPr lang="fr-FR" dirty="0" smtClean="0"/>
              <a:t>Problème de métalangue :</a:t>
            </a:r>
          </a:p>
          <a:p>
            <a:pPr marL="18288" indent="0">
              <a:buNone/>
            </a:pPr>
            <a:r>
              <a:rPr lang="fr-FR" dirty="0" err="1" smtClean="0"/>
              <a:t>Kaster</a:t>
            </a:r>
            <a:r>
              <a:rPr lang="fr-FR" dirty="0" smtClean="0"/>
              <a:t> (2005 : 6) : « </a:t>
            </a:r>
            <a:r>
              <a:rPr lang="fr-FR" dirty="0" err="1" smtClean="0">
                <a:effectLst/>
              </a:rPr>
              <a:t>their</a:t>
            </a:r>
            <a:r>
              <a:rPr lang="fr-FR" dirty="0" smtClean="0">
                <a:effectLst/>
              </a:rPr>
              <a:t> </a:t>
            </a:r>
            <a:r>
              <a:rPr lang="fr-FR" i="1" dirty="0" err="1">
                <a:effectLst/>
              </a:rPr>
              <a:t>amor</a:t>
            </a:r>
            <a:r>
              <a:rPr lang="fr-FR" dirty="0">
                <a:effectLst/>
              </a:rPr>
              <a:t> </a:t>
            </a:r>
            <a:r>
              <a:rPr lang="fr-FR" dirty="0" err="1">
                <a:effectLst/>
              </a:rPr>
              <a:t>is</a:t>
            </a:r>
            <a:r>
              <a:rPr lang="fr-FR" dirty="0">
                <a:effectLst/>
              </a:rPr>
              <a:t> not </a:t>
            </a:r>
            <a:r>
              <a:rPr lang="fr-FR" dirty="0" err="1">
                <a:effectLst/>
              </a:rPr>
              <a:t>always</a:t>
            </a:r>
            <a:r>
              <a:rPr lang="fr-FR" dirty="0">
                <a:effectLst/>
              </a:rPr>
              <a:t> and </a:t>
            </a:r>
            <a:r>
              <a:rPr lang="fr-FR" dirty="0" err="1">
                <a:effectLst/>
              </a:rPr>
              <a:t>exactly</a:t>
            </a:r>
            <a:r>
              <a:rPr lang="fr-FR" dirty="0">
                <a:effectLst/>
              </a:rPr>
              <a:t> </a:t>
            </a:r>
            <a:r>
              <a:rPr lang="fr-FR" dirty="0" err="1">
                <a:effectLst/>
              </a:rPr>
              <a:t>our</a:t>
            </a:r>
            <a:r>
              <a:rPr lang="fr-FR" dirty="0">
                <a:effectLst/>
              </a:rPr>
              <a:t> ‘love’, </a:t>
            </a:r>
            <a:r>
              <a:rPr lang="fr-FR" dirty="0" err="1">
                <a:effectLst/>
              </a:rPr>
              <a:t>their</a:t>
            </a:r>
            <a:r>
              <a:rPr lang="fr-FR" dirty="0">
                <a:effectLst/>
              </a:rPr>
              <a:t> </a:t>
            </a:r>
            <a:r>
              <a:rPr lang="fr-FR" i="1" dirty="0" err="1">
                <a:effectLst/>
              </a:rPr>
              <a:t>odium</a:t>
            </a:r>
            <a:r>
              <a:rPr lang="fr-FR" dirty="0">
                <a:effectLst/>
              </a:rPr>
              <a:t> </a:t>
            </a:r>
            <a:r>
              <a:rPr lang="fr-FR" dirty="0" err="1">
                <a:effectLst/>
              </a:rPr>
              <a:t>still</a:t>
            </a:r>
            <a:r>
              <a:rPr lang="fr-FR" dirty="0">
                <a:effectLst/>
              </a:rPr>
              <a:t> </a:t>
            </a:r>
            <a:r>
              <a:rPr lang="fr-FR" dirty="0" err="1">
                <a:effectLst/>
              </a:rPr>
              <a:t>less</a:t>
            </a:r>
            <a:r>
              <a:rPr lang="fr-FR" dirty="0">
                <a:effectLst/>
              </a:rPr>
              <a:t> </a:t>
            </a:r>
            <a:r>
              <a:rPr lang="fr-FR" dirty="0" err="1">
                <a:effectLst/>
              </a:rPr>
              <a:t>our</a:t>
            </a:r>
            <a:r>
              <a:rPr lang="fr-FR" dirty="0">
                <a:effectLst/>
              </a:rPr>
              <a:t> ‘</a:t>
            </a:r>
            <a:r>
              <a:rPr lang="fr-FR" dirty="0" err="1">
                <a:effectLst/>
              </a:rPr>
              <a:t>hate</a:t>
            </a:r>
            <a:r>
              <a:rPr lang="fr-FR" dirty="0" smtClean="0">
                <a:effectLst/>
              </a:rPr>
              <a:t>’ »</a:t>
            </a:r>
          </a:p>
          <a:p>
            <a:pPr marL="18288" indent="0">
              <a:buNone/>
            </a:pPr>
            <a:r>
              <a:rPr lang="fr-FR" dirty="0" smtClean="0">
                <a:effectLst/>
              </a:rPr>
              <a:t> </a:t>
            </a:r>
            <a:endParaRPr lang="fr-FR" dirty="0" smtClean="0"/>
          </a:p>
          <a:p>
            <a:pPr marL="18288" indent="0">
              <a:buNone/>
            </a:pPr>
            <a:endParaRPr lang="fr-FR" dirty="0">
              <a:sym typeface="Wingdings"/>
            </a:endParaRPr>
          </a:p>
          <a:p>
            <a:pPr algn="just"/>
            <a:r>
              <a:rPr lang="fr-FR" dirty="0" smtClean="0">
                <a:sym typeface="Wingdings"/>
              </a:rPr>
              <a:t>Conditions et cadres d’énonciation : importance d’identification du locuteur ; variations (diachroniques, </a:t>
            </a:r>
            <a:r>
              <a:rPr lang="fr-FR" dirty="0" err="1" smtClean="0">
                <a:sym typeface="Wingdings"/>
              </a:rPr>
              <a:t>diatopiques</a:t>
            </a:r>
            <a:r>
              <a:rPr lang="fr-FR" dirty="0" smtClean="0">
                <a:sym typeface="Wingdings"/>
              </a:rPr>
              <a:t>, </a:t>
            </a:r>
            <a:r>
              <a:rPr lang="fr-FR" dirty="0" err="1" smtClean="0">
                <a:sym typeface="Wingdings"/>
              </a:rPr>
              <a:t>diastratiques</a:t>
            </a:r>
            <a:r>
              <a:rPr lang="fr-FR" dirty="0" smtClean="0">
                <a:sym typeface="Wingdings"/>
              </a:rPr>
              <a:t>, </a:t>
            </a:r>
            <a:r>
              <a:rPr lang="fr-FR" dirty="0" err="1" smtClean="0">
                <a:sym typeface="Wingdings"/>
              </a:rPr>
              <a:t>diaphasiques</a:t>
            </a:r>
            <a:r>
              <a:rPr lang="fr-FR" dirty="0" smtClean="0">
                <a:sym typeface="Wingdings"/>
              </a:rPr>
              <a:t>).</a:t>
            </a:r>
          </a:p>
          <a:p>
            <a:pPr marL="18288" indent="0" algn="just">
              <a:buNone/>
            </a:pPr>
            <a:r>
              <a:rPr lang="fr-FR" dirty="0">
                <a:effectLst/>
              </a:rPr>
              <a:t>Quintilien </a:t>
            </a:r>
            <a:r>
              <a:rPr lang="fr-FR" i="1" dirty="0">
                <a:effectLst/>
              </a:rPr>
              <a:t>IO</a:t>
            </a:r>
            <a:r>
              <a:rPr lang="fr-FR" dirty="0">
                <a:effectLst/>
              </a:rPr>
              <a:t> V, 12, 7 : </a:t>
            </a:r>
            <a:r>
              <a:rPr lang="fr-FR" i="1" dirty="0" err="1">
                <a:effectLst/>
              </a:rPr>
              <a:t>multum</a:t>
            </a:r>
            <a:r>
              <a:rPr lang="fr-FR" i="1" dirty="0">
                <a:effectLst/>
              </a:rPr>
              <a:t> </a:t>
            </a:r>
            <a:r>
              <a:rPr lang="fr-FR" i="1" dirty="0" err="1">
                <a:effectLst/>
              </a:rPr>
              <a:t>etiam</a:t>
            </a:r>
            <a:r>
              <a:rPr lang="fr-FR" i="1" dirty="0">
                <a:effectLst/>
              </a:rPr>
              <a:t> </a:t>
            </a:r>
            <a:r>
              <a:rPr lang="fr-FR" i="1" dirty="0" err="1">
                <a:effectLst/>
              </a:rPr>
              <a:t>refert</a:t>
            </a:r>
            <a:r>
              <a:rPr lang="fr-FR" i="1" dirty="0">
                <a:effectLst/>
              </a:rPr>
              <a:t>, si </a:t>
            </a:r>
            <a:r>
              <a:rPr lang="fr-FR" i="1" dirty="0" err="1">
                <a:effectLst/>
              </a:rPr>
              <a:t>argumento</a:t>
            </a:r>
            <a:r>
              <a:rPr lang="fr-FR" i="1" dirty="0">
                <a:effectLst/>
              </a:rPr>
              <a:t> </a:t>
            </a:r>
            <a:r>
              <a:rPr lang="fr-FR" i="1" dirty="0" err="1">
                <a:effectLst/>
              </a:rPr>
              <a:t>nitemur</a:t>
            </a:r>
            <a:r>
              <a:rPr lang="fr-FR" i="1" dirty="0">
                <a:effectLst/>
              </a:rPr>
              <a:t> </a:t>
            </a:r>
            <a:r>
              <a:rPr lang="fr-FR" i="1" dirty="0" err="1">
                <a:effectLst/>
              </a:rPr>
              <a:t>odii</a:t>
            </a:r>
            <a:r>
              <a:rPr lang="fr-FR" i="1" dirty="0">
                <a:effectLst/>
              </a:rPr>
              <a:t>, </a:t>
            </a:r>
            <a:r>
              <a:rPr lang="fr-FR" i="1" dirty="0" err="1">
                <a:effectLst/>
              </a:rPr>
              <a:t>utrum</a:t>
            </a:r>
            <a:r>
              <a:rPr lang="fr-FR" i="1" dirty="0">
                <a:effectLst/>
              </a:rPr>
              <a:t> hoc ex </a:t>
            </a:r>
            <a:r>
              <a:rPr lang="fr-FR" i="1" dirty="0" err="1">
                <a:effectLst/>
              </a:rPr>
              <a:t>inuidia</a:t>
            </a:r>
            <a:r>
              <a:rPr lang="fr-FR" i="1" dirty="0">
                <a:effectLst/>
              </a:rPr>
              <a:t> </a:t>
            </a:r>
            <a:r>
              <a:rPr lang="fr-FR" i="1" dirty="0" err="1">
                <a:effectLst/>
              </a:rPr>
              <a:t>sit</a:t>
            </a:r>
            <a:r>
              <a:rPr lang="fr-FR" i="1" dirty="0">
                <a:effectLst/>
              </a:rPr>
              <a:t> an ex </a:t>
            </a:r>
            <a:r>
              <a:rPr lang="fr-FR" i="1" dirty="0" err="1">
                <a:effectLst/>
              </a:rPr>
              <a:t>iniuria</a:t>
            </a:r>
            <a:r>
              <a:rPr lang="fr-FR" i="1" dirty="0">
                <a:effectLst/>
              </a:rPr>
              <a:t> an ex </a:t>
            </a:r>
            <a:r>
              <a:rPr lang="fr-FR" i="1" dirty="0" err="1">
                <a:effectLst/>
              </a:rPr>
              <a:t>ambitu</a:t>
            </a:r>
            <a:r>
              <a:rPr lang="fr-FR" i="1" dirty="0">
                <a:effectLst/>
              </a:rPr>
              <a:t>, </a:t>
            </a:r>
            <a:r>
              <a:rPr lang="fr-FR" i="1" dirty="0" err="1">
                <a:effectLst/>
              </a:rPr>
              <a:t>uetus</a:t>
            </a:r>
            <a:r>
              <a:rPr lang="fr-FR" i="1" dirty="0">
                <a:effectLst/>
              </a:rPr>
              <a:t> an </a:t>
            </a:r>
            <a:r>
              <a:rPr lang="fr-FR" i="1" dirty="0" err="1">
                <a:effectLst/>
              </a:rPr>
              <a:t>nouum</a:t>
            </a:r>
            <a:r>
              <a:rPr lang="fr-FR" i="1" dirty="0">
                <a:effectLst/>
              </a:rPr>
              <a:t>, </a:t>
            </a:r>
            <a:r>
              <a:rPr lang="fr-FR" i="1" dirty="0" err="1">
                <a:effectLst/>
              </a:rPr>
              <a:t>aduersus</a:t>
            </a:r>
            <a:r>
              <a:rPr lang="fr-FR" i="1" dirty="0">
                <a:effectLst/>
              </a:rPr>
              <a:t> </a:t>
            </a:r>
            <a:r>
              <a:rPr lang="fr-FR" i="1" dirty="0" err="1">
                <a:effectLst/>
              </a:rPr>
              <a:t>inferiorem</a:t>
            </a:r>
            <a:r>
              <a:rPr lang="fr-FR" i="1" dirty="0">
                <a:effectLst/>
              </a:rPr>
              <a:t> </a:t>
            </a:r>
            <a:r>
              <a:rPr lang="fr-FR" i="1" dirty="0" err="1">
                <a:effectLst/>
              </a:rPr>
              <a:t>parem</a:t>
            </a:r>
            <a:r>
              <a:rPr lang="fr-FR" i="1" dirty="0">
                <a:effectLst/>
              </a:rPr>
              <a:t> </a:t>
            </a:r>
            <a:r>
              <a:rPr lang="fr-FR" i="1" dirty="0" err="1">
                <a:effectLst/>
              </a:rPr>
              <a:t>superiorem</a:t>
            </a:r>
            <a:r>
              <a:rPr lang="fr-FR" i="1" dirty="0">
                <a:effectLst/>
              </a:rPr>
              <a:t>, </a:t>
            </a:r>
            <a:r>
              <a:rPr lang="fr-FR" i="1" dirty="0" err="1">
                <a:effectLst/>
              </a:rPr>
              <a:t>alienum</a:t>
            </a:r>
            <a:r>
              <a:rPr lang="fr-FR" i="1" dirty="0">
                <a:effectLst/>
              </a:rPr>
              <a:t> </a:t>
            </a:r>
            <a:r>
              <a:rPr lang="fr-FR" i="1" dirty="0" err="1">
                <a:effectLst/>
              </a:rPr>
              <a:t>propinquum</a:t>
            </a:r>
            <a:r>
              <a:rPr lang="fr-FR" i="1" dirty="0" smtClean="0">
                <a:effectLst/>
              </a:rPr>
              <a:t>.</a:t>
            </a:r>
          </a:p>
          <a:p>
            <a:pPr marL="18288" indent="0" algn="just">
              <a:buNone/>
            </a:pPr>
            <a:r>
              <a:rPr lang="fr-FR" dirty="0">
                <a:effectLst/>
              </a:rPr>
              <a:t>Vous attribuez une action à la </a:t>
            </a:r>
            <a:r>
              <a:rPr lang="fr-FR" dirty="0" smtClean="0">
                <a:effectLst/>
              </a:rPr>
              <a:t>haine ? </a:t>
            </a:r>
            <a:r>
              <a:rPr lang="fr-FR" dirty="0">
                <a:effectLst/>
              </a:rPr>
              <a:t>il importe beaucoup d'établir si cette haine est causée par l'envie, par une offense, par </a:t>
            </a:r>
            <a:r>
              <a:rPr lang="fr-FR" dirty="0" smtClean="0">
                <a:effectLst/>
              </a:rPr>
              <a:t>l'ambition ; </a:t>
            </a:r>
            <a:r>
              <a:rPr lang="fr-FR" dirty="0">
                <a:effectLst/>
              </a:rPr>
              <a:t>si elle est ancienne ou récente, si celui qui en est l'objet est un inférieur, un égal ou un supérieur, un étranger ou un parent</a:t>
            </a:r>
            <a:r>
              <a:rPr lang="fr-FR" dirty="0" smtClean="0">
                <a:effectLst/>
              </a:rPr>
              <a:t>.			</a:t>
            </a:r>
            <a:r>
              <a:rPr lang="fr-FR" b="1" i="1" dirty="0" smtClean="0">
                <a:effectLst/>
              </a:rPr>
              <a:t>+ un individu / une collectivité !</a:t>
            </a:r>
            <a:endParaRPr lang="fr-FR" b="1" i="1" dirty="0">
              <a:effectLst/>
            </a:endParaRPr>
          </a:p>
        </p:txBody>
      </p:sp>
      <p:sp>
        <p:nvSpPr>
          <p:cNvPr id="3" name="Titre 2"/>
          <p:cNvSpPr>
            <a:spLocks noGrp="1"/>
          </p:cNvSpPr>
          <p:nvPr>
            <p:ph type="title"/>
          </p:nvPr>
        </p:nvSpPr>
        <p:spPr>
          <a:xfrm>
            <a:off x="115464" y="134211"/>
            <a:ext cx="8864964" cy="914400"/>
          </a:xfrm>
        </p:spPr>
        <p:txBody>
          <a:bodyPr/>
          <a:lstStyle/>
          <a:p>
            <a:r>
              <a:rPr lang="fr-FR" sz="4400" dirty="0" smtClean="0"/>
              <a:t>Quelques enjeux méthodologiques</a:t>
            </a:r>
            <a:endParaRPr lang="fr-FR" sz="4400" dirty="0"/>
          </a:p>
        </p:txBody>
      </p:sp>
      <p:grpSp>
        <p:nvGrpSpPr>
          <p:cNvPr id="6" name="Grouper 5"/>
          <p:cNvGrpSpPr/>
          <p:nvPr/>
        </p:nvGrpSpPr>
        <p:grpSpPr>
          <a:xfrm>
            <a:off x="115464" y="1192975"/>
            <a:ext cx="9144000" cy="2911153"/>
            <a:chOff x="0" y="2514600"/>
            <a:chExt cx="9144000" cy="2911153"/>
          </a:xfrm>
        </p:grpSpPr>
        <p:pic>
          <p:nvPicPr>
            <p:cNvPr id="4" name="Image 3"/>
            <p:cNvPicPr>
              <a:picLocks noChangeAspect="1"/>
            </p:cNvPicPr>
            <p:nvPr/>
          </p:nvPicPr>
          <p:blipFill>
            <a:blip r:embed="rId2"/>
            <a:stretch>
              <a:fillRect/>
            </a:stretch>
          </p:blipFill>
          <p:spPr>
            <a:xfrm>
              <a:off x="0" y="4332449"/>
              <a:ext cx="9144000" cy="1093304"/>
            </a:xfrm>
            <a:prstGeom prst="rect">
              <a:avLst/>
            </a:prstGeom>
          </p:spPr>
        </p:pic>
        <p:pic>
          <p:nvPicPr>
            <p:cNvPr id="5" name="Image 4"/>
            <p:cNvPicPr>
              <a:picLocks noChangeAspect="1"/>
            </p:cNvPicPr>
            <p:nvPr/>
          </p:nvPicPr>
          <p:blipFill>
            <a:blip r:embed="rId3"/>
            <a:stretch>
              <a:fillRect/>
            </a:stretch>
          </p:blipFill>
          <p:spPr>
            <a:xfrm>
              <a:off x="0" y="2514600"/>
              <a:ext cx="9144000" cy="1817849"/>
            </a:xfrm>
            <a:prstGeom prst="rect">
              <a:avLst/>
            </a:prstGeom>
          </p:spPr>
        </p:pic>
      </p:grpSp>
    </p:spTree>
    <p:extLst>
      <p:ext uri="{BB962C8B-B14F-4D97-AF65-F5344CB8AC3E}">
        <p14:creationId xmlns:p14="http://schemas.microsoft.com/office/powerpoint/2010/main" val="3954365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6388" y="2186640"/>
            <a:ext cx="8698185" cy="4458100"/>
          </a:xfrm>
        </p:spPr>
        <p:txBody>
          <a:bodyPr>
            <a:normAutofit/>
          </a:bodyPr>
          <a:lstStyle/>
          <a:p>
            <a:pPr algn="just"/>
            <a:r>
              <a:rPr lang="fr-FR" dirty="0">
                <a:effectLst/>
              </a:rPr>
              <a:t>Cicéron, </a:t>
            </a:r>
            <a:r>
              <a:rPr lang="fr-FR" i="1" dirty="0">
                <a:effectLst/>
              </a:rPr>
              <a:t>De </a:t>
            </a:r>
            <a:r>
              <a:rPr lang="fr-FR" i="1" dirty="0" err="1">
                <a:effectLst/>
              </a:rPr>
              <a:t>oratore</a:t>
            </a:r>
            <a:r>
              <a:rPr lang="fr-FR" dirty="0">
                <a:effectLst/>
              </a:rPr>
              <a:t> II, 189 : </a:t>
            </a:r>
            <a:r>
              <a:rPr lang="fr-FR" i="1" dirty="0">
                <a:effectLst/>
              </a:rPr>
              <a:t>non </a:t>
            </a:r>
            <a:r>
              <a:rPr lang="fr-FR" i="1" dirty="0" err="1">
                <a:effectLst/>
              </a:rPr>
              <a:t>mehercule</a:t>
            </a:r>
            <a:r>
              <a:rPr lang="fr-FR" i="1" dirty="0">
                <a:effectLst/>
              </a:rPr>
              <a:t> </a:t>
            </a:r>
            <a:r>
              <a:rPr lang="fr-FR" i="1" dirty="0" err="1">
                <a:effectLst/>
              </a:rPr>
              <a:t>umquam</a:t>
            </a:r>
            <a:r>
              <a:rPr lang="fr-FR" i="1" dirty="0">
                <a:effectLst/>
              </a:rPr>
              <a:t> </a:t>
            </a:r>
            <a:r>
              <a:rPr lang="fr-FR" i="1" dirty="0" err="1">
                <a:effectLst/>
              </a:rPr>
              <a:t>apud</a:t>
            </a:r>
            <a:r>
              <a:rPr lang="fr-FR" i="1" dirty="0">
                <a:effectLst/>
              </a:rPr>
              <a:t> </a:t>
            </a:r>
            <a:r>
              <a:rPr lang="fr-FR" i="1" dirty="0" err="1">
                <a:effectLst/>
              </a:rPr>
              <a:t>iudices</a:t>
            </a:r>
            <a:r>
              <a:rPr lang="fr-FR" i="1" dirty="0">
                <a:effectLst/>
              </a:rPr>
              <a:t> </a:t>
            </a:r>
            <a:r>
              <a:rPr lang="fr-FR" i="1" dirty="0" err="1">
                <a:effectLst/>
              </a:rPr>
              <a:t>aut</a:t>
            </a:r>
            <a:r>
              <a:rPr lang="fr-FR" i="1" dirty="0">
                <a:effectLst/>
              </a:rPr>
              <a:t> </a:t>
            </a:r>
            <a:r>
              <a:rPr lang="fr-FR" i="1" dirty="0" err="1">
                <a:effectLst/>
              </a:rPr>
              <a:t>dolorem</a:t>
            </a:r>
            <a:r>
              <a:rPr lang="fr-FR" i="1" dirty="0">
                <a:effectLst/>
              </a:rPr>
              <a:t> </a:t>
            </a:r>
            <a:r>
              <a:rPr lang="fr-FR" i="1" dirty="0" err="1">
                <a:effectLst/>
              </a:rPr>
              <a:t>aut</a:t>
            </a:r>
            <a:r>
              <a:rPr lang="fr-FR" i="1" dirty="0">
                <a:effectLst/>
              </a:rPr>
              <a:t> </a:t>
            </a:r>
            <a:r>
              <a:rPr lang="fr-FR" i="1" dirty="0" err="1">
                <a:effectLst/>
              </a:rPr>
              <a:t>misericordiam</a:t>
            </a:r>
            <a:r>
              <a:rPr lang="fr-FR" i="1" dirty="0">
                <a:effectLst/>
              </a:rPr>
              <a:t> </a:t>
            </a:r>
            <a:r>
              <a:rPr lang="fr-FR" i="1" dirty="0" err="1">
                <a:effectLst/>
              </a:rPr>
              <a:t>aut</a:t>
            </a:r>
            <a:r>
              <a:rPr lang="fr-FR" i="1" dirty="0">
                <a:effectLst/>
              </a:rPr>
              <a:t> </a:t>
            </a:r>
            <a:r>
              <a:rPr lang="fr-FR" i="1" dirty="0" err="1">
                <a:effectLst/>
              </a:rPr>
              <a:t>inuidiam</a:t>
            </a:r>
            <a:r>
              <a:rPr lang="fr-FR" i="1" dirty="0">
                <a:effectLst/>
              </a:rPr>
              <a:t> </a:t>
            </a:r>
            <a:r>
              <a:rPr lang="fr-FR" i="1" dirty="0" err="1">
                <a:effectLst/>
              </a:rPr>
              <a:t>aut</a:t>
            </a:r>
            <a:r>
              <a:rPr lang="fr-FR" i="1" dirty="0">
                <a:effectLst/>
              </a:rPr>
              <a:t> </a:t>
            </a:r>
            <a:r>
              <a:rPr lang="fr-FR" i="1" dirty="0" err="1">
                <a:effectLst/>
              </a:rPr>
              <a:t>odium</a:t>
            </a:r>
            <a:r>
              <a:rPr lang="fr-FR" i="1" dirty="0">
                <a:effectLst/>
              </a:rPr>
              <a:t> </a:t>
            </a:r>
            <a:r>
              <a:rPr lang="fr-FR" i="1" dirty="0" err="1">
                <a:effectLst/>
              </a:rPr>
              <a:t>dicendo</a:t>
            </a:r>
            <a:r>
              <a:rPr lang="fr-FR" i="1" dirty="0">
                <a:effectLst/>
              </a:rPr>
              <a:t> </a:t>
            </a:r>
            <a:r>
              <a:rPr lang="fr-FR" i="1" dirty="0" err="1">
                <a:effectLst/>
              </a:rPr>
              <a:t>excitare</a:t>
            </a:r>
            <a:r>
              <a:rPr lang="fr-FR" i="1" dirty="0">
                <a:effectLst/>
              </a:rPr>
              <a:t> </a:t>
            </a:r>
            <a:r>
              <a:rPr lang="fr-FR" i="1" dirty="0" err="1">
                <a:effectLst/>
              </a:rPr>
              <a:t>uolui</a:t>
            </a:r>
            <a:r>
              <a:rPr lang="fr-FR" i="1" dirty="0">
                <a:effectLst/>
              </a:rPr>
              <a:t>, </a:t>
            </a:r>
            <a:r>
              <a:rPr lang="fr-FR" i="1" dirty="0" err="1">
                <a:effectLst/>
              </a:rPr>
              <a:t>quin</a:t>
            </a:r>
            <a:r>
              <a:rPr lang="fr-FR" i="1" dirty="0">
                <a:effectLst/>
              </a:rPr>
              <a:t> </a:t>
            </a:r>
            <a:r>
              <a:rPr lang="fr-FR" i="1" dirty="0" err="1">
                <a:effectLst/>
              </a:rPr>
              <a:t>ipse</a:t>
            </a:r>
            <a:r>
              <a:rPr lang="fr-FR" i="1" dirty="0">
                <a:effectLst/>
              </a:rPr>
              <a:t> in </a:t>
            </a:r>
            <a:r>
              <a:rPr lang="fr-FR" i="1" dirty="0" err="1">
                <a:effectLst/>
              </a:rPr>
              <a:t>commouendis</a:t>
            </a:r>
            <a:r>
              <a:rPr lang="fr-FR" i="1" dirty="0">
                <a:effectLst/>
              </a:rPr>
              <a:t> </a:t>
            </a:r>
            <a:r>
              <a:rPr lang="fr-FR" i="1" dirty="0" err="1">
                <a:effectLst/>
              </a:rPr>
              <a:t>iudicibus</a:t>
            </a:r>
            <a:r>
              <a:rPr lang="fr-FR" i="1" dirty="0">
                <a:effectLst/>
              </a:rPr>
              <a:t> </a:t>
            </a:r>
            <a:r>
              <a:rPr lang="fr-FR" i="1" dirty="0" err="1">
                <a:effectLst/>
              </a:rPr>
              <a:t>his</a:t>
            </a:r>
            <a:r>
              <a:rPr lang="fr-FR" i="1" dirty="0">
                <a:effectLst/>
              </a:rPr>
              <a:t> </a:t>
            </a:r>
            <a:r>
              <a:rPr lang="fr-FR" i="1" dirty="0" err="1">
                <a:effectLst/>
              </a:rPr>
              <a:t>ipsis</a:t>
            </a:r>
            <a:r>
              <a:rPr lang="fr-FR" i="1" dirty="0">
                <a:effectLst/>
              </a:rPr>
              <a:t> </a:t>
            </a:r>
            <a:r>
              <a:rPr lang="fr-FR" i="1" dirty="0" err="1">
                <a:effectLst/>
              </a:rPr>
              <a:t>sensibus</a:t>
            </a:r>
            <a:r>
              <a:rPr lang="fr-FR" i="1" dirty="0">
                <a:effectLst/>
              </a:rPr>
              <a:t>, ad </a:t>
            </a:r>
            <a:r>
              <a:rPr lang="fr-FR" i="1" dirty="0" err="1">
                <a:effectLst/>
              </a:rPr>
              <a:t>quos</a:t>
            </a:r>
            <a:r>
              <a:rPr lang="fr-FR" i="1" dirty="0">
                <a:effectLst/>
              </a:rPr>
              <a:t> </a:t>
            </a:r>
            <a:r>
              <a:rPr lang="fr-FR" i="1" dirty="0" err="1">
                <a:effectLst/>
              </a:rPr>
              <a:t>illos</a:t>
            </a:r>
            <a:r>
              <a:rPr lang="fr-FR" i="1" dirty="0">
                <a:effectLst/>
              </a:rPr>
              <a:t> </a:t>
            </a:r>
            <a:r>
              <a:rPr lang="fr-FR" i="1" dirty="0" err="1">
                <a:effectLst/>
              </a:rPr>
              <a:t>adducere</a:t>
            </a:r>
            <a:r>
              <a:rPr lang="fr-FR" i="1" dirty="0">
                <a:effectLst/>
              </a:rPr>
              <a:t> </a:t>
            </a:r>
            <a:r>
              <a:rPr lang="fr-FR" i="1" dirty="0" err="1">
                <a:effectLst/>
              </a:rPr>
              <a:t>uellem</a:t>
            </a:r>
            <a:r>
              <a:rPr lang="fr-FR" i="1" dirty="0">
                <a:effectLst/>
              </a:rPr>
              <a:t>, </a:t>
            </a:r>
            <a:r>
              <a:rPr lang="fr-FR" i="1" dirty="0" err="1">
                <a:effectLst/>
              </a:rPr>
              <a:t>permouerer</a:t>
            </a:r>
            <a:r>
              <a:rPr lang="fr-FR" i="1" dirty="0">
                <a:effectLst/>
              </a:rPr>
              <a:t>.</a:t>
            </a:r>
            <a:endParaRPr lang="fr-FR" dirty="0">
              <a:effectLst/>
            </a:endParaRPr>
          </a:p>
          <a:p>
            <a:pPr marL="18288" indent="0" algn="just">
              <a:buNone/>
            </a:pPr>
            <a:r>
              <a:rPr lang="fr-FR" dirty="0" smtClean="0">
                <a:effectLst/>
              </a:rPr>
              <a:t>Par </a:t>
            </a:r>
            <a:r>
              <a:rPr lang="fr-FR" dirty="0">
                <a:effectLst/>
              </a:rPr>
              <a:t>Hercule, je n’ai jamais cherché à susciter auprès des juges par mes paroles un sentiment de douleur, de compassion, d’hostilité ou de haine sans être moi-même ému quand je cherchais à émouvoir les juges par ces sentiments mêmes auxquels je souhaitais les </a:t>
            </a:r>
            <a:r>
              <a:rPr lang="fr-FR" dirty="0" smtClean="0">
                <a:effectLst/>
              </a:rPr>
              <a:t>amener.</a:t>
            </a:r>
          </a:p>
          <a:p>
            <a:pPr marL="18288" indent="0" algn="just">
              <a:buNone/>
            </a:pPr>
            <a:endParaRPr lang="fr-FR" dirty="0">
              <a:effectLst/>
            </a:endParaRPr>
          </a:p>
          <a:p>
            <a:pPr marL="18288" indent="0" algn="just">
              <a:buNone/>
            </a:pPr>
            <a:r>
              <a:rPr lang="fr-FR" i="1" dirty="0" smtClean="0">
                <a:effectLst/>
              </a:rPr>
              <a:t>Ethos</a:t>
            </a:r>
            <a:r>
              <a:rPr lang="fr-FR" dirty="0" smtClean="0">
                <a:effectLst/>
              </a:rPr>
              <a:t> de sincérité</a:t>
            </a:r>
            <a:endParaRPr lang="fr-FR" i="1" dirty="0">
              <a:effectLst/>
            </a:endParaRPr>
          </a:p>
        </p:txBody>
      </p:sp>
      <p:sp>
        <p:nvSpPr>
          <p:cNvPr id="3" name="Titre 2"/>
          <p:cNvSpPr>
            <a:spLocks noGrp="1"/>
          </p:cNvSpPr>
          <p:nvPr>
            <p:ph type="title"/>
          </p:nvPr>
        </p:nvSpPr>
        <p:spPr>
          <a:xfrm>
            <a:off x="102634" y="1034429"/>
            <a:ext cx="8941940" cy="914400"/>
          </a:xfrm>
        </p:spPr>
        <p:txBody>
          <a:bodyPr/>
          <a:lstStyle/>
          <a:p>
            <a:r>
              <a:rPr lang="fr-FR" sz="4400" dirty="0" smtClean="0"/>
              <a:t>La communicabilité des sentiments</a:t>
            </a:r>
            <a:br>
              <a:rPr lang="fr-FR" sz="4400" dirty="0" smtClean="0"/>
            </a:br>
            <a:r>
              <a:rPr lang="fr-FR" sz="4400" dirty="0" smtClean="0"/>
              <a:t>Dimension perlocutoire du langage</a:t>
            </a:r>
            <a:endParaRPr lang="fr-FR" sz="4400" dirty="0"/>
          </a:p>
        </p:txBody>
      </p:sp>
    </p:spTree>
    <p:extLst>
      <p:ext uri="{BB962C8B-B14F-4D97-AF65-F5344CB8AC3E}">
        <p14:creationId xmlns:p14="http://schemas.microsoft.com/office/powerpoint/2010/main" val="37407523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93334" y="412448"/>
            <a:ext cx="6983790" cy="3657599"/>
          </a:xfrm>
        </p:spPr>
        <p:txBody>
          <a:bodyPr>
            <a:normAutofit/>
          </a:bodyPr>
          <a:lstStyle/>
          <a:p>
            <a:pPr marL="18288" indent="0" algn="just">
              <a:buNone/>
            </a:pPr>
            <a:r>
              <a:rPr lang="fr-FR" sz="2400" dirty="0">
                <a:effectLst/>
              </a:rPr>
              <a:t>Cicéron, </a:t>
            </a:r>
            <a:r>
              <a:rPr lang="fr-FR" sz="2400" i="1" dirty="0">
                <a:effectLst/>
              </a:rPr>
              <a:t>De </a:t>
            </a:r>
            <a:r>
              <a:rPr lang="fr-FR" sz="2400" i="1" dirty="0" err="1">
                <a:effectLst/>
              </a:rPr>
              <a:t>amicitia</a:t>
            </a:r>
            <a:r>
              <a:rPr lang="fr-FR" sz="2400" dirty="0">
                <a:effectLst/>
              </a:rPr>
              <a:t> </a:t>
            </a:r>
            <a:r>
              <a:rPr lang="fr-FR" sz="2400" dirty="0" smtClean="0">
                <a:effectLst/>
              </a:rPr>
              <a:t>23: </a:t>
            </a:r>
            <a:r>
              <a:rPr lang="fr-FR" sz="2400" i="1" dirty="0" err="1" smtClean="0">
                <a:effectLst/>
              </a:rPr>
              <a:t>Quae</a:t>
            </a:r>
            <a:r>
              <a:rPr lang="fr-FR" sz="2400" i="1" dirty="0" smtClean="0">
                <a:effectLst/>
              </a:rPr>
              <a:t> </a:t>
            </a:r>
            <a:r>
              <a:rPr lang="fr-FR" sz="2400" i="1" dirty="0" err="1">
                <a:effectLst/>
              </a:rPr>
              <a:t>enim</a:t>
            </a:r>
            <a:r>
              <a:rPr lang="fr-FR" sz="2400" i="1" dirty="0">
                <a:effectLst/>
              </a:rPr>
              <a:t> </a:t>
            </a:r>
            <a:r>
              <a:rPr lang="fr-FR" sz="2400" i="1" dirty="0" err="1">
                <a:effectLst/>
              </a:rPr>
              <a:t>domus</a:t>
            </a:r>
            <a:r>
              <a:rPr lang="fr-FR" sz="2400" i="1" dirty="0">
                <a:effectLst/>
              </a:rPr>
              <a:t> </a:t>
            </a:r>
            <a:r>
              <a:rPr lang="fr-FR" sz="2400" i="1" dirty="0" err="1">
                <a:effectLst/>
              </a:rPr>
              <a:t>tam</a:t>
            </a:r>
            <a:r>
              <a:rPr lang="fr-FR" sz="2400" i="1" dirty="0">
                <a:effectLst/>
              </a:rPr>
              <a:t> </a:t>
            </a:r>
            <a:r>
              <a:rPr lang="fr-FR" sz="2400" i="1" dirty="0" err="1">
                <a:effectLst/>
              </a:rPr>
              <a:t>stabilis</a:t>
            </a:r>
            <a:r>
              <a:rPr lang="fr-FR" sz="2400" i="1" dirty="0">
                <a:effectLst/>
              </a:rPr>
              <a:t>, </a:t>
            </a:r>
            <a:r>
              <a:rPr lang="fr-FR" sz="2400" i="1" dirty="0" err="1">
                <a:effectLst/>
              </a:rPr>
              <a:t>quae</a:t>
            </a:r>
            <a:r>
              <a:rPr lang="fr-FR" sz="2400" i="1" dirty="0">
                <a:effectLst/>
              </a:rPr>
              <a:t> </a:t>
            </a:r>
            <a:r>
              <a:rPr lang="fr-FR" sz="2400" i="1" dirty="0" err="1">
                <a:effectLst/>
              </a:rPr>
              <a:t>tam</a:t>
            </a:r>
            <a:r>
              <a:rPr lang="fr-FR" sz="2400" i="1" dirty="0">
                <a:effectLst/>
              </a:rPr>
              <a:t> </a:t>
            </a:r>
            <a:r>
              <a:rPr lang="fr-FR" sz="2400" i="1" dirty="0" err="1">
                <a:effectLst/>
              </a:rPr>
              <a:t>firma</a:t>
            </a:r>
            <a:r>
              <a:rPr lang="fr-FR" sz="2400" i="1" dirty="0">
                <a:effectLst/>
              </a:rPr>
              <a:t> </a:t>
            </a:r>
            <a:r>
              <a:rPr lang="fr-FR" sz="2400" i="1" dirty="0" err="1">
                <a:effectLst/>
              </a:rPr>
              <a:t>ciuitas</a:t>
            </a:r>
            <a:r>
              <a:rPr lang="fr-FR" sz="2400" i="1" dirty="0">
                <a:effectLst/>
              </a:rPr>
              <a:t> est, </a:t>
            </a:r>
            <a:r>
              <a:rPr lang="fr-FR" sz="2400" i="1" dirty="0" err="1">
                <a:effectLst/>
              </a:rPr>
              <a:t>quae</a:t>
            </a:r>
            <a:r>
              <a:rPr lang="fr-FR" sz="2400" i="1" dirty="0">
                <a:effectLst/>
              </a:rPr>
              <a:t> non </a:t>
            </a:r>
            <a:r>
              <a:rPr lang="fr-FR" sz="2400" i="1" dirty="0" err="1">
                <a:effectLst/>
              </a:rPr>
              <a:t>odiis</a:t>
            </a:r>
            <a:r>
              <a:rPr lang="fr-FR" sz="2400" i="1" dirty="0">
                <a:effectLst/>
              </a:rPr>
              <a:t> et </a:t>
            </a:r>
            <a:r>
              <a:rPr lang="fr-FR" sz="2400" i="1" dirty="0" err="1">
                <a:effectLst/>
              </a:rPr>
              <a:t>discidiis</a:t>
            </a:r>
            <a:r>
              <a:rPr lang="fr-FR" sz="2400" i="1" dirty="0">
                <a:effectLst/>
              </a:rPr>
              <a:t> </a:t>
            </a:r>
            <a:r>
              <a:rPr lang="fr-FR" sz="2400" i="1" dirty="0" err="1">
                <a:effectLst/>
              </a:rPr>
              <a:t>funditus</a:t>
            </a:r>
            <a:r>
              <a:rPr lang="fr-FR" sz="2400" i="1" dirty="0">
                <a:effectLst/>
              </a:rPr>
              <a:t> </a:t>
            </a:r>
            <a:r>
              <a:rPr lang="fr-FR" sz="2400" i="1" dirty="0" err="1">
                <a:effectLst/>
              </a:rPr>
              <a:t>possit</a:t>
            </a:r>
            <a:r>
              <a:rPr lang="fr-FR" sz="2400" i="1" dirty="0">
                <a:effectLst/>
              </a:rPr>
              <a:t> </a:t>
            </a:r>
            <a:r>
              <a:rPr lang="fr-FR" sz="2400" i="1" dirty="0" err="1">
                <a:effectLst/>
              </a:rPr>
              <a:t>euerti</a:t>
            </a:r>
            <a:r>
              <a:rPr lang="fr-FR" sz="2400" i="1" dirty="0">
                <a:effectLst/>
              </a:rPr>
              <a:t> ?</a:t>
            </a:r>
            <a:endParaRPr lang="fr-FR" sz="2400" dirty="0">
              <a:effectLst/>
            </a:endParaRPr>
          </a:p>
          <a:p>
            <a:pPr marL="18288" indent="0" algn="just">
              <a:buNone/>
            </a:pPr>
            <a:r>
              <a:rPr lang="fr-FR" sz="2400" dirty="0">
                <a:effectLst/>
              </a:rPr>
              <a:t>« Quelle famille en effet est assez ferme, quelle cité assez stable pour empêcher haines et désaccords de les détruire de fond en comble ? </a:t>
            </a:r>
            <a:r>
              <a:rPr lang="fr-FR" sz="2400" dirty="0" smtClean="0">
                <a:effectLst/>
              </a:rPr>
              <a:t>».</a:t>
            </a:r>
            <a:endParaRPr lang="fr-FR" sz="2400" dirty="0">
              <a:effectLst/>
            </a:endParaRPr>
          </a:p>
          <a:p>
            <a:pPr marL="18288" indent="0" algn="just">
              <a:buNone/>
            </a:pPr>
            <a:endParaRPr lang="fr-FR" sz="2400" dirty="0"/>
          </a:p>
        </p:txBody>
      </p:sp>
      <p:sp>
        <p:nvSpPr>
          <p:cNvPr id="4" name="Espace réservé du contenu 1"/>
          <p:cNvSpPr txBox="1">
            <a:spLocks/>
          </p:cNvSpPr>
          <p:nvPr/>
        </p:nvSpPr>
        <p:spPr>
          <a:xfrm>
            <a:off x="212876" y="2241248"/>
            <a:ext cx="6983790" cy="3657599"/>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endParaRPr lang="fr-FR" dirty="0"/>
          </a:p>
        </p:txBody>
      </p:sp>
      <p:sp>
        <p:nvSpPr>
          <p:cNvPr id="6" name="ZoneTexte 5"/>
          <p:cNvSpPr txBox="1"/>
          <p:nvPr/>
        </p:nvSpPr>
        <p:spPr>
          <a:xfrm>
            <a:off x="212876" y="3556000"/>
            <a:ext cx="8696477" cy="1569660"/>
          </a:xfrm>
          <a:prstGeom prst="rect">
            <a:avLst/>
          </a:prstGeom>
          <a:noFill/>
        </p:spPr>
        <p:txBody>
          <a:bodyPr wrap="square" rtlCol="0">
            <a:spAutoFit/>
          </a:bodyPr>
          <a:lstStyle/>
          <a:p>
            <a:r>
              <a:rPr lang="fr-FR" sz="2400" dirty="0" smtClean="0"/>
              <a:t>Ennius: (</a:t>
            </a:r>
            <a:r>
              <a:rPr lang="fr-FR" sz="2400" dirty="0"/>
              <a:t>…) </a:t>
            </a:r>
            <a:r>
              <a:rPr lang="fr-FR" sz="2400" i="1" dirty="0"/>
              <a:t>quem </a:t>
            </a:r>
            <a:r>
              <a:rPr lang="fr-FR" sz="2400" i="1" dirty="0" err="1"/>
              <a:t>quisque</a:t>
            </a:r>
            <a:r>
              <a:rPr lang="fr-FR" sz="2400" i="1" dirty="0"/>
              <a:t> </a:t>
            </a:r>
            <a:r>
              <a:rPr lang="fr-FR" sz="2400" i="1" dirty="0" err="1"/>
              <a:t>odit</a:t>
            </a:r>
            <a:r>
              <a:rPr lang="fr-FR" sz="2400" i="1" dirty="0"/>
              <a:t> </a:t>
            </a:r>
            <a:r>
              <a:rPr lang="fr-FR" sz="2400" i="1" dirty="0" err="1"/>
              <a:t>periisse</a:t>
            </a:r>
            <a:r>
              <a:rPr lang="fr-FR" sz="2400" i="1" dirty="0"/>
              <a:t> </a:t>
            </a:r>
            <a:r>
              <a:rPr lang="fr-FR" sz="2400" i="1" dirty="0" err="1" smtClean="0"/>
              <a:t>expetit</a:t>
            </a:r>
            <a:endParaRPr lang="fr-FR" sz="2400" dirty="0"/>
          </a:p>
          <a:p>
            <a:r>
              <a:rPr lang="fr-FR" sz="2400" dirty="0"/>
              <a:t>On souhaite la mort de celui que l’on hait</a:t>
            </a:r>
            <a:r>
              <a:rPr lang="fr-FR" sz="2400" dirty="0" smtClean="0"/>
              <a:t>.</a:t>
            </a:r>
          </a:p>
          <a:p>
            <a:r>
              <a:rPr lang="fr-FR" sz="2400" dirty="0" smtClean="0"/>
              <a:t>Ennius </a:t>
            </a:r>
            <a:r>
              <a:rPr lang="fr-FR" sz="2400" i="1" dirty="0" err="1" smtClean="0"/>
              <a:t>frg</a:t>
            </a:r>
            <a:r>
              <a:rPr lang="fr-FR" sz="2400" i="1" dirty="0" smtClean="0"/>
              <a:t>. </a:t>
            </a:r>
            <a:r>
              <a:rPr lang="fr-FR" sz="2400" i="1" dirty="0" err="1" smtClean="0"/>
              <a:t>incert</a:t>
            </a:r>
            <a:r>
              <a:rPr lang="fr-FR" sz="2400" i="1" dirty="0" smtClean="0"/>
              <a:t>.</a:t>
            </a:r>
            <a:r>
              <a:rPr lang="fr-FR" sz="2400" dirty="0" smtClean="0"/>
              <a:t> 19 </a:t>
            </a:r>
            <a:r>
              <a:rPr lang="fr-FR" sz="2400" dirty="0" err="1" smtClean="0"/>
              <a:t>Vahlen</a:t>
            </a:r>
            <a:r>
              <a:rPr lang="fr-FR" sz="2400" dirty="0" smtClean="0"/>
              <a:t> = </a:t>
            </a:r>
            <a:r>
              <a:rPr lang="fr-FR" sz="2400" i="1" dirty="0" err="1" smtClean="0"/>
              <a:t>incerta</a:t>
            </a:r>
            <a:r>
              <a:rPr lang="fr-FR" sz="2400" dirty="0" smtClean="0"/>
              <a:t> 348 Vahlen</a:t>
            </a:r>
            <a:r>
              <a:rPr lang="fr-FR" sz="2400" baseline="30000" dirty="0" smtClean="0"/>
              <a:t>2</a:t>
            </a:r>
            <a:endParaRPr lang="fr-FR" sz="2400" dirty="0"/>
          </a:p>
          <a:p>
            <a:endParaRPr lang="fr-FR" sz="2400" dirty="0"/>
          </a:p>
        </p:txBody>
      </p:sp>
      <p:sp>
        <p:nvSpPr>
          <p:cNvPr id="7" name="ZoneTexte 6"/>
          <p:cNvSpPr txBox="1"/>
          <p:nvPr/>
        </p:nvSpPr>
        <p:spPr>
          <a:xfrm>
            <a:off x="435429" y="5111803"/>
            <a:ext cx="8473924" cy="1754327"/>
          </a:xfrm>
          <a:prstGeom prst="rect">
            <a:avLst/>
          </a:prstGeom>
          <a:noFill/>
        </p:spPr>
        <p:txBody>
          <a:bodyPr wrap="square" rtlCol="0">
            <a:spAutoFit/>
          </a:bodyPr>
          <a:lstStyle/>
          <a:p>
            <a:r>
              <a:rPr lang="fr-FR" dirty="0" smtClean="0"/>
              <a:t>Ph. </a:t>
            </a:r>
            <a:r>
              <a:rPr lang="fr-FR" dirty="0" err="1" smtClean="0"/>
              <a:t>Aubreville</a:t>
            </a:r>
            <a:r>
              <a:rPr lang="fr-FR" dirty="0" smtClean="0"/>
              <a:t> (2021) : de la volonté de destruction (</a:t>
            </a:r>
            <a:r>
              <a:rPr lang="fr-FR" i="1" dirty="0" err="1" smtClean="0"/>
              <a:t>Vernichtungswille</a:t>
            </a:r>
            <a:r>
              <a:rPr lang="fr-FR" dirty="0" smtClean="0"/>
              <a:t>) à l’intention de nuire (</a:t>
            </a:r>
            <a:r>
              <a:rPr lang="fr-FR" i="1" dirty="0" err="1" smtClean="0"/>
              <a:t>Schadensabsicht</a:t>
            </a:r>
            <a:r>
              <a:rPr lang="fr-FR" dirty="0" smtClean="0"/>
              <a:t>)</a:t>
            </a:r>
          </a:p>
          <a:p>
            <a:r>
              <a:rPr lang="fr-FR" i="1" dirty="0" err="1" smtClean="0"/>
              <a:t>Voluntas</a:t>
            </a:r>
            <a:endParaRPr lang="fr-FR" i="1" dirty="0" smtClean="0"/>
          </a:p>
          <a:p>
            <a:endParaRPr lang="fr-FR" dirty="0" smtClean="0"/>
          </a:p>
          <a:p>
            <a:pPr marL="342900" indent="-342900">
              <a:buAutoNum type="alphaUcPeriod"/>
            </a:pPr>
            <a:r>
              <a:rPr lang="fr-FR" dirty="0" err="1" smtClean="0"/>
              <a:t>Wierzbicka</a:t>
            </a:r>
            <a:r>
              <a:rPr lang="fr-FR" dirty="0" smtClean="0"/>
              <a:t> (1972) : notion d’empan sémantique.</a:t>
            </a:r>
            <a:endParaRPr lang="fr-FR" dirty="0"/>
          </a:p>
          <a:p>
            <a:r>
              <a:rPr lang="fr-FR" dirty="0" smtClean="0"/>
              <a:t>G. </a:t>
            </a:r>
            <a:r>
              <a:rPr lang="fr-FR" dirty="0" err="1" smtClean="0"/>
              <a:t>Kleiber</a:t>
            </a:r>
            <a:r>
              <a:rPr lang="fr-FR" dirty="0" smtClean="0"/>
              <a:t> (1990) : sémantique du prototype.</a:t>
            </a:r>
          </a:p>
        </p:txBody>
      </p:sp>
    </p:spTree>
    <p:extLst>
      <p:ext uri="{BB962C8B-B14F-4D97-AF65-F5344CB8AC3E}">
        <p14:creationId xmlns:p14="http://schemas.microsoft.com/office/powerpoint/2010/main" val="1348399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8097" y="1342571"/>
            <a:ext cx="8487713" cy="5200953"/>
          </a:xfrm>
        </p:spPr>
        <p:txBody>
          <a:bodyPr/>
          <a:lstStyle/>
          <a:p>
            <a:pPr algn="just"/>
            <a:r>
              <a:rPr lang="fr-FR" dirty="0" smtClean="0"/>
              <a:t>Correspondants rares</a:t>
            </a:r>
            <a:r>
              <a:rPr lang="el-GR" dirty="0" smtClean="0"/>
              <a:t> </a:t>
            </a:r>
            <a:r>
              <a:rPr lang="fr-FR" dirty="0" smtClean="0"/>
              <a:t>: grec </a:t>
            </a:r>
            <a:r>
              <a:rPr lang="el-GR" dirty="0" smtClean="0">
                <a:effectLst/>
              </a:rPr>
              <a:t>ὀδύσ</a:t>
            </a:r>
            <a:r>
              <a:rPr lang="fr-FR" dirty="0" smtClean="0">
                <a:effectLst/>
              </a:rPr>
              <a:t>(</a:t>
            </a:r>
            <a:r>
              <a:rPr lang="el-GR" dirty="0" smtClean="0">
                <a:effectLst/>
              </a:rPr>
              <a:t>σ</a:t>
            </a:r>
            <a:r>
              <a:rPr lang="fr-FR" dirty="0" smtClean="0">
                <a:effectLst/>
              </a:rPr>
              <a:t>)</a:t>
            </a:r>
            <a:r>
              <a:rPr lang="el-GR" dirty="0" smtClean="0">
                <a:effectLst/>
              </a:rPr>
              <a:t>ασθαι</a:t>
            </a:r>
            <a:r>
              <a:rPr lang="fr-FR" dirty="0" smtClean="0">
                <a:effectLst/>
              </a:rPr>
              <a:t> </a:t>
            </a:r>
            <a:r>
              <a:rPr lang="fr-FR" dirty="0" err="1">
                <a:effectLst/>
              </a:rPr>
              <a:t>aor</a:t>
            </a:r>
            <a:r>
              <a:rPr lang="fr-FR" dirty="0">
                <a:effectLst/>
              </a:rPr>
              <a:t>. </a:t>
            </a:r>
            <a:r>
              <a:rPr lang="fr-FR" dirty="0" smtClean="0">
                <a:effectLst/>
              </a:rPr>
              <a:t>«</a:t>
            </a:r>
            <a:r>
              <a:rPr lang="el-GR" dirty="0" smtClean="0">
                <a:effectLst/>
              </a:rPr>
              <a:t> </a:t>
            </a:r>
            <a:r>
              <a:rPr lang="fr-FR" dirty="0" err="1" smtClean="0">
                <a:effectLst/>
              </a:rPr>
              <a:t>être</a:t>
            </a:r>
            <a:r>
              <a:rPr lang="fr-FR" dirty="0" smtClean="0">
                <a:effectLst/>
              </a:rPr>
              <a:t> </a:t>
            </a:r>
            <a:r>
              <a:rPr lang="fr-FR" dirty="0">
                <a:effectLst/>
              </a:rPr>
              <a:t>en </a:t>
            </a:r>
            <a:r>
              <a:rPr lang="fr-FR" dirty="0" err="1">
                <a:effectLst/>
              </a:rPr>
              <a:t>colère</a:t>
            </a:r>
            <a:r>
              <a:rPr lang="fr-FR" dirty="0">
                <a:effectLst/>
              </a:rPr>
              <a:t>, </a:t>
            </a:r>
            <a:r>
              <a:rPr lang="fr-FR" dirty="0" smtClean="0">
                <a:effectLst/>
              </a:rPr>
              <a:t>gronder », p.-</a:t>
            </a:r>
            <a:r>
              <a:rPr lang="fr-FR" dirty="0" err="1" smtClean="0">
                <a:effectLst/>
              </a:rPr>
              <a:t>ê</a:t>
            </a:r>
            <a:r>
              <a:rPr lang="fr-FR" dirty="0" smtClean="0">
                <a:effectLst/>
              </a:rPr>
              <a:t>. arménien </a:t>
            </a:r>
            <a:r>
              <a:rPr lang="fr-FR" i="1" dirty="0" err="1" smtClean="0">
                <a:effectLst/>
              </a:rPr>
              <a:t>ateam</a:t>
            </a:r>
            <a:r>
              <a:rPr lang="fr-FR" dirty="0" smtClean="0">
                <a:effectLst/>
              </a:rPr>
              <a:t> « je hais »</a:t>
            </a:r>
          </a:p>
          <a:p>
            <a:pPr algn="just"/>
            <a:r>
              <a:rPr lang="fr-FR" dirty="0" smtClean="0">
                <a:effectLst/>
              </a:rPr>
              <a:t>Racine IE *</a:t>
            </a:r>
            <a:r>
              <a:rPr lang="fr-FR" i="1" dirty="0" smtClean="0">
                <a:effectLst/>
              </a:rPr>
              <a:t>h</a:t>
            </a:r>
            <a:r>
              <a:rPr lang="fr-FR" i="1" baseline="-25000" dirty="0" smtClean="0">
                <a:effectLst/>
              </a:rPr>
              <a:t>3</a:t>
            </a:r>
            <a:r>
              <a:rPr lang="fr-FR" i="1" dirty="0" smtClean="0">
                <a:effectLst/>
              </a:rPr>
              <a:t>ed- / *h</a:t>
            </a:r>
            <a:r>
              <a:rPr lang="fr-FR" i="1" baseline="-25000" dirty="0" smtClean="0">
                <a:effectLst/>
              </a:rPr>
              <a:t>3</a:t>
            </a:r>
            <a:r>
              <a:rPr lang="fr-FR" i="1" dirty="0" smtClean="0">
                <a:effectLst/>
              </a:rPr>
              <a:t>od-</a:t>
            </a:r>
            <a:endParaRPr lang="fr-FR" dirty="0" smtClean="0">
              <a:effectLst/>
            </a:endParaRPr>
          </a:p>
          <a:p>
            <a:pPr algn="just"/>
            <a:endParaRPr lang="el-GR" dirty="0" smtClean="0">
              <a:effectLst/>
            </a:endParaRPr>
          </a:p>
          <a:p>
            <a:pPr algn="just"/>
            <a:r>
              <a:rPr lang="fr-FR" dirty="0" smtClean="0"/>
              <a:t>Réflexion sur la forme de </a:t>
            </a:r>
            <a:r>
              <a:rPr lang="fr-FR" i="1" dirty="0" smtClean="0"/>
              <a:t>perfectum</a:t>
            </a:r>
            <a:r>
              <a:rPr lang="fr-FR" dirty="0" smtClean="0"/>
              <a:t> avec sens présent : pourrait être lié à la notion d’un procès antérieur pour parvenir à l’état de haine. </a:t>
            </a:r>
            <a:r>
              <a:rPr lang="fr-FR" i="1" dirty="0" err="1" smtClean="0"/>
              <a:t>Ōdī</a:t>
            </a:r>
            <a:r>
              <a:rPr lang="fr-FR" dirty="0" smtClean="0"/>
              <a:t> = « je suis parvenu au point de haïr »</a:t>
            </a:r>
          </a:p>
          <a:p>
            <a:pPr marL="18288" indent="0" algn="just">
              <a:buNone/>
            </a:pPr>
            <a:r>
              <a:rPr lang="fr-FR" i="1" dirty="0" smtClean="0"/>
              <a:t>	</a:t>
            </a:r>
            <a:r>
              <a:rPr lang="fr-FR" i="1" dirty="0" err="1"/>
              <a:t>o</a:t>
            </a:r>
            <a:r>
              <a:rPr lang="fr-FR" i="1" dirty="0" err="1" smtClean="0"/>
              <a:t>dium</a:t>
            </a:r>
            <a:r>
              <a:rPr lang="fr-FR" i="1" dirty="0" smtClean="0"/>
              <a:t> </a:t>
            </a:r>
            <a:r>
              <a:rPr lang="fr-FR" i="1" dirty="0" err="1" smtClean="0"/>
              <a:t>insitum</a:t>
            </a:r>
            <a:endParaRPr lang="fr-FR" i="1" dirty="0"/>
          </a:p>
          <a:p>
            <a:pPr marL="18288" indent="0" algn="just">
              <a:buNone/>
            </a:pPr>
            <a:r>
              <a:rPr lang="fr-FR" dirty="0" smtClean="0"/>
              <a:t>Voir de </a:t>
            </a:r>
            <a:r>
              <a:rPr lang="fr-FR" dirty="0" err="1" smtClean="0"/>
              <a:t>Vaan</a:t>
            </a:r>
            <a:r>
              <a:rPr lang="fr-FR" dirty="0" smtClean="0"/>
              <a:t> (2008 : </a:t>
            </a:r>
            <a:r>
              <a:rPr lang="fr-FR" i="1" dirty="0" err="1" smtClean="0"/>
              <a:t>s.v</a:t>
            </a:r>
            <a:r>
              <a:rPr lang="fr-FR" i="1" dirty="0" smtClean="0"/>
              <a:t>. </a:t>
            </a:r>
            <a:r>
              <a:rPr lang="fr-FR" i="1" dirty="0" err="1" smtClean="0"/>
              <a:t>odi</a:t>
            </a:r>
            <a:r>
              <a:rPr lang="fr-FR" dirty="0" smtClean="0"/>
              <a:t>) : </a:t>
            </a:r>
            <a:r>
              <a:rPr lang="fr-FR" dirty="0">
                <a:effectLst/>
              </a:rPr>
              <a:t>The pf. </a:t>
            </a:r>
            <a:r>
              <a:rPr lang="fr-FR" dirty="0" err="1">
                <a:effectLst/>
              </a:rPr>
              <a:t>was</a:t>
            </a:r>
            <a:r>
              <a:rPr lang="fr-FR" dirty="0">
                <a:effectLst/>
              </a:rPr>
              <a:t> </a:t>
            </a:r>
            <a:r>
              <a:rPr lang="fr-FR" dirty="0" err="1">
                <a:effectLst/>
              </a:rPr>
              <a:t>used</a:t>
            </a:r>
            <a:r>
              <a:rPr lang="fr-FR" dirty="0">
                <a:effectLst/>
              </a:rPr>
              <a:t> to </a:t>
            </a:r>
            <a:r>
              <a:rPr lang="fr-FR" dirty="0" err="1">
                <a:effectLst/>
              </a:rPr>
              <a:t>convey</a:t>
            </a:r>
            <a:r>
              <a:rPr lang="fr-FR" dirty="0">
                <a:effectLst/>
              </a:rPr>
              <a:t> the </a:t>
            </a:r>
            <a:r>
              <a:rPr lang="fr-FR" dirty="0" err="1">
                <a:effectLst/>
              </a:rPr>
              <a:t>resultative</a:t>
            </a:r>
            <a:r>
              <a:rPr lang="fr-FR" dirty="0">
                <a:effectLst/>
              </a:rPr>
              <a:t>/stative </a:t>
            </a:r>
            <a:r>
              <a:rPr lang="fr-FR" dirty="0" err="1">
                <a:effectLst/>
              </a:rPr>
              <a:t>meaning</a:t>
            </a:r>
            <a:r>
              <a:rPr lang="fr-FR" dirty="0">
                <a:effectLst/>
              </a:rPr>
              <a:t>. </a:t>
            </a:r>
            <a:r>
              <a:rPr lang="fr-FR" dirty="0" err="1">
                <a:effectLst/>
              </a:rPr>
              <a:t>Therefore</a:t>
            </a:r>
            <a:r>
              <a:rPr lang="fr-FR" dirty="0">
                <a:effectLst/>
              </a:rPr>
              <a:t>, </a:t>
            </a:r>
            <a:r>
              <a:rPr lang="fr-FR" dirty="0" smtClean="0">
                <a:effectLst/>
              </a:rPr>
              <a:t>LIV [=</a:t>
            </a:r>
            <a:r>
              <a:rPr lang="fr-FR" i="1" dirty="0" err="1" smtClean="0">
                <a:effectLst/>
              </a:rPr>
              <a:t>Lexicon</a:t>
            </a:r>
            <a:r>
              <a:rPr lang="fr-FR" i="1" dirty="0" smtClean="0">
                <a:effectLst/>
              </a:rPr>
              <a:t> </a:t>
            </a:r>
            <a:r>
              <a:rPr lang="fr-FR" i="1" dirty="0" err="1" smtClean="0">
                <a:effectLst/>
              </a:rPr>
              <a:t>Indogermanischer</a:t>
            </a:r>
            <a:r>
              <a:rPr lang="fr-FR" i="1" dirty="0" smtClean="0">
                <a:effectLst/>
              </a:rPr>
              <a:t> </a:t>
            </a:r>
            <a:r>
              <a:rPr lang="fr-FR" i="1" dirty="0" err="1" smtClean="0">
                <a:effectLst/>
              </a:rPr>
              <a:t>Verben</a:t>
            </a:r>
            <a:r>
              <a:rPr lang="fr-FR" dirty="0" smtClean="0">
                <a:effectLst/>
              </a:rPr>
              <a:t>] </a:t>
            </a:r>
            <a:r>
              <a:rPr lang="fr-FR" dirty="0" err="1">
                <a:effectLst/>
              </a:rPr>
              <a:t>posits</a:t>
            </a:r>
            <a:r>
              <a:rPr lang="fr-FR" dirty="0">
                <a:effectLst/>
              </a:rPr>
              <a:t> as the basic </a:t>
            </a:r>
            <a:r>
              <a:rPr lang="fr-FR" dirty="0" err="1">
                <a:effectLst/>
              </a:rPr>
              <a:t>meaning</a:t>
            </a:r>
            <a:r>
              <a:rPr lang="fr-FR" dirty="0">
                <a:effectLst/>
              </a:rPr>
              <a:t> of the </a:t>
            </a:r>
            <a:r>
              <a:rPr lang="fr-FR" dirty="0" err="1">
                <a:effectLst/>
              </a:rPr>
              <a:t>root</a:t>
            </a:r>
            <a:r>
              <a:rPr lang="fr-FR" dirty="0">
                <a:effectLst/>
              </a:rPr>
              <a:t> 'to </a:t>
            </a:r>
            <a:r>
              <a:rPr lang="fr-FR" dirty="0" err="1">
                <a:effectLst/>
              </a:rPr>
              <a:t>develop</a:t>
            </a:r>
            <a:r>
              <a:rPr lang="fr-FR" dirty="0">
                <a:effectLst/>
              </a:rPr>
              <a:t> </a:t>
            </a:r>
            <a:r>
              <a:rPr lang="fr-FR" dirty="0" err="1">
                <a:effectLst/>
              </a:rPr>
              <a:t>hatred</a:t>
            </a:r>
            <a:r>
              <a:rPr lang="fr-FR" dirty="0">
                <a:effectLst/>
              </a:rPr>
              <a:t> </a:t>
            </a:r>
            <a:r>
              <a:rPr lang="fr-FR" dirty="0" err="1" smtClean="0">
                <a:effectLst/>
              </a:rPr>
              <a:t>against</a:t>
            </a:r>
            <a:r>
              <a:rPr lang="fr-FR" dirty="0" smtClean="0">
                <a:effectLst/>
              </a:rPr>
              <a:t>’, </a:t>
            </a:r>
            <a:r>
              <a:rPr lang="fr-FR" dirty="0" err="1">
                <a:effectLst/>
              </a:rPr>
              <a:t>which</a:t>
            </a:r>
            <a:r>
              <a:rPr lang="fr-FR" dirty="0">
                <a:effectLst/>
              </a:rPr>
              <a:t> </a:t>
            </a:r>
            <a:r>
              <a:rPr lang="fr-FR" dirty="0" err="1">
                <a:effectLst/>
              </a:rPr>
              <a:t>is</a:t>
            </a:r>
            <a:r>
              <a:rPr lang="fr-FR" dirty="0">
                <a:effectLst/>
              </a:rPr>
              <a:t> possible but not </a:t>
            </a:r>
            <a:r>
              <a:rPr lang="fr-FR" dirty="0" err="1">
                <a:effectLst/>
              </a:rPr>
              <a:t>necessary</a:t>
            </a:r>
            <a:r>
              <a:rPr lang="fr-FR" dirty="0">
                <a:effectLst/>
              </a:rPr>
              <a:t>. </a:t>
            </a:r>
            <a:endParaRPr lang="fr-FR" dirty="0"/>
          </a:p>
          <a:p>
            <a:pPr marL="18288" indent="0">
              <a:buNone/>
            </a:pPr>
            <a:endParaRPr lang="fr-FR" dirty="0"/>
          </a:p>
        </p:txBody>
      </p:sp>
      <p:sp>
        <p:nvSpPr>
          <p:cNvPr id="3" name="Titre 2"/>
          <p:cNvSpPr>
            <a:spLocks noGrp="1"/>
          </p:cNvSpPr>
          <p:nvPr>
            <p:ph type="title"/>
          </p:nvPr>
        </p:nvSpPr>
        <p:spPr>
          <a:xfrm>
            <a:off x="378097" y="228601"/>
            <a:ext cx="7543800" cy="914400"/>
          </a:xfrm>
        </p:spPr>
        <p:txBody>
          <a:bodyPr/>
          <a:lstStyle/>
          <a:p>
            <a:r>
              <a:rPr lang="fr-FR" dirty="0" smtClean="0"/>
              <a:t>Origine de </a:t>
            </a:r>
            <a:r>
              <a:rPr lang="fr-FR" i="1" dirty="0" err="1" smtClean="0"/>
              <a:t>ōdī</a:t>
            </a:r>
            <a:r>
              <a:rPr lang="fr-FR" i="1" dirty="0" smtClean="0"/>
              <a:t> / </a:t>
            </a:r>
            <a:r>
              <a:rPr lang="fr-FR" i="1" dirty="0" err="1" smtClean="0"/>
              <a:t>ŏdium</a:t>
            </a:r>
            <a:endParaRPr lang="fr-FR" dirty="0"/>
          </a:p>
        </p:txBody>
      </p:sp>
    </p:spTree>
    <p:extLst>
      <p:ext uri="{BB962C8B-B14F-4D97-AF65-F5344CB8AC3E}">
        <p14:creationId xmlns:p14="http://schemas.microsoft.com/office/powerpoint/2010/main" val="1510036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1733" y="1617134"/>
            <a:ext cx="8616648" cy="5240866"/>
          </a:xfrm>
        </p:spPr>
        <p:txBody>
          <a:bodyPr>
            <a:normAutofit/>
          </a:bodyPr>
          <a:lstStyle/>
          <a:p>
            <a:pPr algn="just"/>
            <a:r>
              <a:rPr lang="fr-FR" dirty="0">
                <a:effectLst/>
              </a:rPr>
              <a:t>Quintilien </a:t>
            </a:r>
            <a:r>
              <a:rPr lang="fr-FR" i="1" dirty="0">
                <a:effectLst/>
              </a:rPr>
              <a:t>IO </a:t>
            </a:r>
            <a:r>
              <a:rPr lang="fr-FR" dirty="0">
                <a:effectLst/>
              </a:rPr>
              <a:t>XII, 8, 14 : </a:t>
            </a:r>
            <a:r>
              <a:rPr lang="fr-FR" i="1" dirty="0" err="1">
                <a:effectLst/>
              </a:rPr>
              <a:t>nam</a:t>
            </a:r>
            <a:r>
              <a:rPr lang="fr-FR" i="1" dirty="0">
                <a:effectLst/>
              </a:rPr>
              <a:t> </a:t>
            </a:r>
            <a:r>
              <a:rPr lang="fr-FR" i="1" dirty="0" err="1">
                <a:effectLst/>
              </a:rPr>
              <a:t>plurimum</a:t>
            </a:r>
            <a:r>
              <a:rPr lang="fr-FR" i="1" dirty="0">
                <a:effectLst/>
              </a:rPr>
              <a:t> </a:t>
            </a:r>
            <a:r>
              <a:rPr lang="fr-FR" i="1" dirty="0" err="1">
                <a:effectLst/>
              </a:rPr>
              <a:t>refert</a:t>
            </a:r>
            <a:r>
              <a:rPr lang="fr-FR" i="1" dirty="0">
                <a:effectLst/>
              </a:rPr>
              <a:t>, </a:t>
            </a:r>
            <a:r>
              <a:rPr lang="fr-FR" b="1" i="1" dirty="0" err="1">
                <a:effectLst/>
              </a:rPr>
              <a:t>inuidia</a:t>
            </a:r>
            <a:r>
              <a:rPr lang="fr-FR" i="1" dirty="0">
                <a:effectLst/>
              </a:rPr>
              <a:t> </a:t>
            </a:r>
            <a:r>
              <a:rPr lang="fr-FR" i="1" dirty="0" err="1">
                <a:effectLst/>
              </a:rPr>
              <a:t>reus</a:t>
            </a:r>
            <a:r>
              <a:rPr lang="fr-FR" i="1" dirty="0">
                <a:effectLst/>
              </a:rPr>
              <a:t> an </a:t>
            </a:r>
            <a:r>
              <a:rPr lang="fr-FR" i="1" u="sng" dirty="0" err="1">
                <a:effectLst/>
              </a:rPr>
              <a:t>odio</a:t>
            </a:r>
            <a:r>
              <a:rPr lang="fr-FR" i="1" dirty="0">
                <a:effectLst/>
              </a:rPr>
              <a:t> an </a:t>
            </a:r>
            <a:r>
              <a:rPr lang="fr-FR" dirty="0" err="1">
                <a:effectLst/>
              </a:rPr>
              <a:t>contemptu</a:t>
            </a:r>
            <a:r>
              <a:rPr lang="fr-FR" i="1" dirty="0">
                <a:effectLst/>
              </a:rPr>
              <a:t> </a:t>
            </a:r>
            <a:r>
              <a:rPr lang="fr-FR" i="1" dirty="0" err="1">
                <a:effectLst/>
              </a:rPr>
              <a:t>laboret</a:t>
            </a:r>
            <a:r>
              <a:rPr lang="fr-FR" i="1" dirty="0">
                <a:effectLst/>
              </a:rPr>
              <a:t>, quorum </a:t>
            </a:r>
            <a:r>
              <a:rPr lang="fr-FR" i="1" dirty="0" err="1">
                <a:effectLst/>
              </a:rPr>
              <a:t>fere</a:t>
            </a:r>
            <a:r>
              <a:rPr lang="fr-FR" i="1" dirty="0">
                <a:effectLst/>
              </a:rPr>
              <a:t> pars prima </a:t>
            </a:r>
            <a:r>
              <a:rPr lang="fr-FR" b="1" i="1" dirty="0" err="1">
                <a:effectLst/>
              </a:rPr>
              <a:t>superiores</a:t>
            </a:r>
            <a:r>
              <a:rPr lang="fr-FR" i="1" dirty="0">
                <a:effectLst/>
              </a:rPr>
              <a:t>, </a:t>
            </a:r>
            <a:r>
              <a:rPr lang="fr-FR" i="1" dirty="0" err="1">
                <a:effectLst/>
              </a:rPr>
              <a:t>proxima</a:t>
            </a:r>
            <a:r>
              <a:rPr lang="fr-FR" i="1" dirty="0">
                <a:effectLst/>
              </a:rPr>
              <a:t> </a:t>
            </a:r>
            <a:r>
              <a:rPr lang="fr-FR" i="1" u="sng" dirty="0">
                <a:effectLst/>
              </a:rPr>
              <a:t>pares</a:t>
            </a:r>
            <a:r>
              <a:rPr lang="fr-FR" i="1" dirty="0">
                <a:effectLst/>
              </a:rPr>
              <a:t>, </a:t>
            </a:r>
            <a:r>
              <a:rPr lang="fr-FR" i="1" dirty="0" err="1">
                <a:effectLst/>
              </a:rPr>
              <a:t>tertia</a:t>
            </a:r>
            <a:r>
              <a:rPr lang="fr-FR" i="1" dirty="0">
                <a:effectLst/>
              </a:rPr>
              <a:t> </a:t>
            </a:r>
            <a:r>
              <a:rPr lang="fr-FR" dirty="0" err="1">
                <a:effectLst/>
              </a:rPr>
              <a:t>humiliores</a:t>
            </a:r>
            <a:r>
              <a:rPr lang="fr-FR" i="1" dirty="0">
                <a:effectLst/>
              </a:rPr>
              <a:t> </a:t>
            </a:r>
            <a:r>
              <a:rPr lang="fr-FR" i="1" dirty="0" err="1">
                <a:effectLst/>
              </a:rPr>
              <a:t>premit</a:t>
            </a:r>
            <a:r>
              <a:rPr lang="fr-FR" i="1" dirty="0">
                <a:effectLst/>
              </a:rPr>
              <a:t>.</a:t>
            </a:r>
          </a:p>
          <a:p>
            <a:pPr marL="18288" indent="0" algn="just">
              <a:buNone/>
            </a:pPr>
            <a:r>
              <a:rPr lang="fr-FR" dirty="0"/>
              <a:t>car il importe beaucoup de savoir si l'accusé est en butte à l'envie, à la haine, ou au mépris. L'envie s'attaque d'ordinaire aux supérieurs, la haine aux égaux, et le mépris aux inférieurs</a:t>
            </a:r>
            <a:r>
              <a:rPr lang="fr-FR" dirty="0" smtClean="0"/>
              <a:t>.</a:t>
            </a:r>
          </a:p>
          <a:p>
            <a:pPr marL="18288" indent="0" algn="just">
              <a:buNone/>
            </a:pPr>
            <a:endParaRPr lang="fr-FR" dirty="0">
              <a:effectLst/>
            </a:endParaRPr>
          </a:p>
          <a:p>
            <a:pPr algn="just"/>
            <a:r>
              <a:rPr lang="fr-FR" dirty="0" smtClean="0">
                <a:effectLst/>
              </a:rPr>
              <a:t>Quintilien </a:t>
            </a:r>
            <a:r>
              <a:rPr lang="fr-FR" i="1" dirty="0">
                <a:effectLst/>
              </a:rPr>
              <a:t>IO</a:t>
            </a:r>
            <a:r>
              <a:rPr lang="fr-FR" dirty="0">
                <a:effectLst/>
              </a:rPr>
              <a:t> IV, 1, 14 : </a:t>
            </a:r>
            <a:r>
              <a:rPr lang="fr-FR" i="1" dirty="0" err="1">
                <a:effectLst/>
              </a:rPr>
              <a:t>nam</a:t>
            </a:r>
            <a:r>
              <a:rPr lang="fr-FR" i="1" dirty="0">
                <a:effectLst/>
              </a:rPr>
              <a:t> et </a:t>
            </a:r>
            <a:r>
              <a:rPr lang="fr-FR" i="1" u="sng" dirty="0" err="1">
                <a:effectLst/>
              </a:rPr>
              <a:t>potentes</a:t>
            </a:r>
            <a:r>
              <a:rPr lang="fr-FR" i="1" dirty="0">
                <a:effectLst/>
              </a:rPr>
              <a:t> </a:t>
            </a:r>
            <a:r>
              <a:rPr lang="fr-FR" i="1" dirty="0" err="1">
                <a:effectLst/>
              </a:rPr>
              <a:t>sequitur</a:t>
            </a:r>
            <a:r>
              <a:rPr lang="fr-FR" i="1" dirty="0">
                <a:effectLst/>
              </a:rPr>
              <a:t> </a:t>
            </a:r>
            <a:r>
              <a:rPr lang="fr-FR" b="1" i="1" dirty="0" err="1">
                <a:effectLst/>
              </a:rPr>
              <a:t>inuidia</a:t>
            </a:r>
            <a:r>
              <a:rPr lang="fr-FR" i="1" dirty="0">
                <a:effectLst/>
              </a:rPr>
              <a:t> et </a:t>
            </a:r>
            <a:r>
              <a:rPr lang="fr-FR" i="1" u="sng" dirty="0" err="1">
                <a:effectLst/>
              </a:rPr>
              <a:t>humiles</a:t>
            </a:r>
            <a:r>
              <a:rPr lang="fr-FR" i="1" dirty="0">
                <a:effectLst/>
              </a:rPr>
              <a:t> </a:t>
            </a:r>
            <a:r>
              <a:rPr lang="fr-FR" i="1" u="sng" dirty="0" err="1">
                <a:effectLst/>
              </a:rPr>
              <a:t>abiectosque</a:t>
            </a:r>
            <a:r>
              <a:rPr lang="fr-FR" i="1" dirty="0">
                <a:effectLst/>
              </a:rPr>
              <a:t> </a:t>
            </a:r>
            <a:r>
              <a:rPr lang="fr-FR" b="1" i="1" dirty="0" err="1">
                <a:effectLst/>
              </a:rPr>
              <a:t>contemptus</a:t>
            </a:r>
            <a:r>
              <a:rPr lang="fr-FR" i="1" dirty="0">
                <a:effectLst/>
              </a:rPr>
              <a:t> et </a:t>
            </a:r>
            <a:r>
              <a:rPr lang="fr-FR" i="1" u="sng" dirty="0" err="1">
                <a:effectLst/>
              </a:rPr>
              <a:t>turpes</a:t>
            </a:r>
            <a:r>
              <a:rPr lang="fr-FR" i="1" u="sng" dirty="0">
                <a:effectLst/>
              </a:rPr>
              <a:t> </a:t>
            </a:r>
            <a:r>
              <a:rPr lang="fr-FR" i="1" u="sng" dirty="0" err="1">
                <a:effectLst/>
              </a:rPr>
              <a:t>ac</a:t>
            </a:r>
            <a:r>
              <a:rPr lang="fr-FR" i="1" u="sng" dirty="0">
                <a:effectLst/>
              </a:rPr>
              <a:t> </a:t>
            </a:r>
            <a:r>
              <a:rPr lang="fr-FR" i="1" u="sng" dirty="0" err="1">
                <a:effectLst/>
              </a:rPr>
              <a:t>nocentes</a:t>
            </a:r>
            <a:r>
              <a:rPr lang="fr-FR" i="1" dirty="0">
                <a:effectLst/>
              </a:rPr>
              <a:t> </a:t>
            </a:r>
            <a:r>
              <a:rPr lang="fr-FR" b="1" i="1" dirty="0" err="1">
                <a:effectLst/>
              </a:rPr>
              <a:t>odium</a:t>
            </a:r>
            <a:r>
              <a:rPr lang="fr-FR" i="1" dirty="0">
                <a:effectLst/>
              </a:rPr>
              <a:t>, </a:t>
            </a:r>
            <a:r>
              <a:rPr lang="fr-FR" i="1" dirty="0" err="1">
                <a:effectLst/>
              </a:rPr>
              <a:t>quae</a:t>
            </a:r>
            <a:r>
              <a:rPr lang="fr-FR" i="1" dirty="0">
                <a:effectLst/>
              </a:rPr>
              <a:t> tria </a:t>
            </a:r>
            <a:r>
              <a:rPr lang="fr-FR" i="1" dirty="0" err="1">
                <a:effectLst/>
              </a:rPr>
              <a:t>sunt</a:t>
            </a:r>
            <a:r>
              <a:rPr lang="fr-FR" i="1" dirty="0">
                <a:effectLst/>
              </a:rPr>
              <a:t> ad </a:t>
            </a:r>
            <a:r>
              <a:rPr lang="fr-FR" i="1" dirty="0" err="1">
                <a:effectLst/>
              </a:rPr>
              <a:t>alienandos</a:t>
            </a:r>
            <a:r>
              <a:rPr lang="fr-FR" i="1" dirty="0">
                <a:effectLst/>
              </a:rPr>
              <a:t> </a:t>
            </a:r>
            <a:r>
              <a:rPr lang="fr-FR" i="1" dirty="0" err="1">
                <a:effectLst/>
              </a:rPr>
              <a:t>iudicum</a:t>
            </a:r>
            <a:r>
              <a:rPr lang="fr-FR" i="1" dirty="0">
                <a:effectLst/>
              </a:rPr>
              <a:t> </a:t>
            </a:r>
            <a:r>
              <a:rPr lang="fr-FR" i="1" dirty="0" err="1">
                <a:effectLst/>
              </a:rPr>
              <a:t>animos</a:t>
            </a:r>
            <a:r>
              <a:rPr lang="fr-FR" i="1" dirty="0">
                <a:effectLst/>
              </a:rPr>
              <a:t> </a:t>
            </a:r>
            <a:r>
              <a:rPr lang="fr-FR" i="1" dirty="0" err="1">
                <a:effectLst/>
              </a:rPr>
              <a:t>potentissima</a:t>
            </a:r>
            <a:r>
              <a:rPr lang="fr-FR" i="1" dirty="0" smtClean="0">
                <a:effectLst/>
              </a:rPr>
              <a:t>.</a:t>
            </a:r>
            <a:endParaRPr lang="fr-FR" dirty="0" smtClean="0">
              <a:effectLst/>
            </a:endParaRPr>
          </a:p>
          <a:p>
            <a:pPr marL="18288" indent="0" algn="just">
              <a:buNone/>
            </a:pPr>
            <a:r>
              <a:rPr lang="fr-FR" dirty="0"/>
              <a:t>En effet, l'envie suit la puissance; le mépris suit l'obscurité et l'abjection ; la haine suit l'infamie et le crime : trois choses bien puissantes pour indisposer l'esprit des juges.</a:t>
            </a:r>
            <a:endParaRPr lang="fr-FR" dirty="0" smtClean="0">
              <a:effectLst/>
            </a:endParaRPr>
          </a:p>
          <a:p>
            <a:pPr marL="18288" indent="0" algn="just">
              <a:buNone/>
            </a:pPr>
            <a:endParaRPr lang="fr-FR" dirty="0" smtClean="0">
              <a:effectLst/>
            </a:endParaRPr>
          </a:p>
          <a:p>
            <a:pPr algn="just"/>
            <a:endParaRPr lang="fr-FR" dirty="0">
              <a:effectLst/>
            </a:endParaRPr>
          </a:p>
          <a:p>
            <a:pPr marL="18288" indent="0" algn="just">
              <a:buNone/>
            </a:pPr>
            <a:endParaRPr lang="fr-FR" dirty="0"/>
          </a:p>
        </p:txBody>
      </p:sp>
      <p:sp>
        <p:nvSpPr>
          <p:cNvPr id="5" name="Titre 4"/>
          <p:cNvSpPr>
            <a:spLocks noGrp="1"/>
          </p:cNvSpPr>
          <p:nvPr>
            <p:ph type="title"/>
          </p:nvPr>
        </p:nvSpPr>
        <p:spPr>
          <a:xfrm>
            <a:off x="120953" y="228601"/>
            <a:ext cx="8817428" cy="914400"/>
          </a:xfrm>
        </p:spPr>
        <p:txBody>
          <a:bodyPr/>
          <a:lstStyle/>
          <a:p>
            <a:r>
              <a:rPr lang="fr-FR" i="1" dirty="0" err="1" smtClean="0"/>
              <a:t>Odium</a:t>
            </a:r>
            <a:r>
              <a:rPr lang="fr-FR" dirty="0" smtClean="0"/>
              <a:t> et ses para-synonymes</a:t>
            </a:r>
            <a:endParaRPr lang="fr-FR" i="1" dirty="0"/>
          </a:p>
        </p:txBody>
      </p:sp>
    </p:spTree>
    <p:extLst>
      <p:ext uri="{BB962C8B-B14F-4D97-AF65-F5344CB8AC3E}">
        <p14:creationId xmlns:p14="http://schemas.microsoft.com/office/powerpoint/2010/main" val="9273402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7715" y="1493763"/>
            <a:ext cx="8769048" cy="5110237"/>
          </a:xfrm>
        </p:spPr>
        <p:txBody>
          <a:bodyPr>
            <a:normAutofit/>
          </a:bodyPr>
          <a:lstStyle/>
          <a:p>
            <a:pPr algn="just"/>
            <a:r>
              <a:rPr lang="fr-FR" dirty="0" smtClean="0"/>
              <a:t>Tite-Live, </a:t>
            </a:r>
            <a:r>
              <a:rPr lang="fr-FR" dirty="0">
                <a:effectLst/>
              </a:rPr>
              <a:t>III, 54, 3-4 : </a:t>
            </a:r>
            <a:r>
              <a:rPr lang="fr-FR" dirty="0" smtClean="0">
                <a:effectLst/>
              </a:rPr>
              <a:t>au sujet d’</a:t>
            </a:r>
            <a:r>
              <a:rPr lang="fr-FR" dirty="0">
                <a:effectLst/>
              </a:rPr>
              <a:t> </a:t>
            </a:r>
            <a:r>
              <a:rPr lang="fr-FR" dirty="0" err="1">
                <a:effectLst/>
              </a:rPr>
              <a:t>Appius</a:t>
            </a:r>
            <a:r>
              <a:rPr lang="fr-FR" dirty="0">
                <a:effectLst/>
              </a:rPr>
              <a:t> Claudius Sabinus, membre du premier décemvirat </a:t>
            </a:r>
            <a:endParaRPr lang="fr-FR" dirty="0" smtClean="0">
              <a:effectLst/>
            </a:endParaRPr>
          </a:p>
          <a:p>
            <a:pPr marL="18288" indent="0" algn="just">
              <a:buNone/>
            </a:pPr>
            <a:r>
              <a:rPr lang="fr-FR" i="1" dirty="0" err="1" smtClean="0">
                <a:effectLst/>
              </a:rPr>
              <a:t>Appius</a:t>
            </a:r>
            <a:r>
              <a:rPr lang="fr-FR" i="1" dirty="0">
                <a:effectLst/>
              </a:rPr>
              <a:t>, </a:t>
            </a:r>
            <a:r>
              <a:rPr lang="fr-FR" i="1" dirty="0" err="1">
                <a:effectLst/>
              </a:rPr>
              <a:t>truci</a:t>
            </a:r>
            <a:r>
              <a:rPr lang="fr-FR" i="1" dirty="0">
                <a:effectLst/>
              </a:rPr>
              <a:t> </a:t>
            </a:r>
            <a:r>
              <a:rPr lang="fr-FR" i="1" dirty="0" err="1">
                <a:effectLst/>
              </a:rPr>
              <a:t>ingenio</a:t>
            </a:r>
            <a:r>
              <a:rPr lang="fr-FR" i="1" dirty="0">
                <a:effectLst/>
              </a:rPr>
              <a:t> et </a:t>
            </a:r>
            <a:r>
              <a:rPr lang="fr-FR" b="1" i="1" dirty="0" err="1">
                <a:solidFill>
                  <a:srgbClr val="FF0000"/>
                </a:solidFill>
                <a:effectLst/>
              </a:rPr>
              <a:t>inuidia</a:t>
            </a:r>
            <a:r>
              <a:rPr lang="fr-FR" i="1" dirty="0">
                <a:solidFill>
                  <a:srgbClr val="FF0000"/>
                </a:solidFill>
                <a:effectLst/>
              </a:rPr>
              <a:t> </a:t>
            </a:r>
            <a:r>
              <a:rPr lang="fr-FR" i="1" dirty="0" err="1">
                <a:solidFill>
                  <a:srgbClr val="FF0000"/>
                </a:solidFill>
                <a:effectLst/>
              </a:rPr>
              <a:t>praecipua</a:t>
            </a:r>
            <a:r>
              <a:rPr lang="fr-FR" i="1" dirty="0">
                <a:effectLst/>
              </a:rPr>
              <a:t>, </a:t>
            </a:r>
            <a:r>
              <a:rPr lang="fr-FR" b="1" i="1" dirty="0" err="1">
                <a:effectLst/>
              </a:rPr>
              <a:t>odium</a:t>
            </a:r>
            <a:r>
              <a:rPr lang="fr-FR" i="1" dirty="0">
                <a:effectLst/>
              </a:rPr>
              <a:t> in se </a:t>
            </a:r>
            <a:r>
              <a:rPr lang="fr-FR" i="1" dirty="0" err="1">
                <a:effectLst/>
              </a:rPr>
              <a:t>aliorum</a:t>
            </a:r>
            <a:r>
              <a:rPr lang="fr-FR" i="1" dirty="0">
                <a:effectLst/>
              </a:rPr>
              <a:t> </a:t>
            </a:r>
            <a:r>
              <a:rPr lang="fr-FR" i="1" dirty="0" err="1">
                <a:effectLst/>
              </a:rPr>
              <a:t>suo</a:t>
            </a:r>
            <a:r>
              <a:rPr lang="fr-FR" i="1" dirty="0">
                <a:effectLst/>
              </a:rPr>
              <a:t> in </a:t>
            </a:r>
            <a:r>
              <a:rPr lang="fr-FR" i="1" dirty="0" err="1">
                <a:effectLst/>
              </a:rPr>
              <a:t>eos</a:t>
            </a:r>
            <a:r>
              <a:rPr lang="fr-FR" i="1" dirty="0">
                <a:effectLst/>
              </a:rPr>
              <a:t> </a:t>
            </a:r>
            <a:r>
              <a:rPr lang="fr-FR" i="1" u="sng" dirty="0" err="1">
                <a:effectLst/>
              </a:rPr>
              <a:t>metiens</a:t>
            </a:r>
            <a:r>
              <a:rPr lang="fr-FR" i="1" dirty="0">
                <a:effectLst/>
              </a:rPr>
              <a:t> </a:t>
            </a:r>
            <a:r>
              <a:rPr lang="fr-FR" b="1" i="1" dirty="0" err="1">
                <a:effectLst/>
              </a:rPr>
              <a:t>odio</a:t>
            </a:r>
            <a:r>
              <a:rPr lang="fr-FR" i="1" dirty="0">
                <a:effectLst/>
              </a:rPr>
              <a:t> '</a:t>
            </a:r>
            <a:r>
              <a:rPr lang="fr-FR" i="1" dirty="0" err="1">
                <a:effectLst/>
              </a:rPr>
              <a:t>haud</a:t>
            </a:r>
            <a:r>
              <a:rPr lang="fr-FR" i="1" dirty="0">
                <a:effectLst/>
              </a:rPr>
              <a:t> </a:t>
            </a:r>
            <a:r>
              <a:rPr lang="fr-FR" i="1" dirty="0" err="1">
                <a:effectLst/>
              </a:rPr>
              <a:t>ignaro</a:t>
            </a:r>
            <a:r>
              <a:rPr lang="fr-FR" i="1" dirty="0">
                <a:effectLst/>
              </a:rPr>
              <a:t>' </a:t>
            </a:r>
            <a:r>
              <a:rPr lang="fr-FR" i="1" dirty="0" err="1">
                <a:effectLst/>
              </a:rPr>
              <a:t>inquit</a:t>
            </a:r>
            <a:r>
              <a:rPr lang="fr-FR" i="1" dirty="0">
                <a:effectLst/>
              </a:rPr>
              <a:t> '</a:t>
            </a:r>
            <a:r>
              <a:rPr lang="fr-FR" i="1" dirty="0" err="1">
                <a:effectLst/>
              </a:rPr>
              <a:t>imminet</a:t>
            </a:r>
            <a:r>
              <a:rPr lang="fr-FR" i="1" dirty="0">
                <a:effectLst/>
              </a:rPr>
              <a:t> </a:t>
            </a:r>
            <a:r>
              <a:rPr lang="fr-FR" i="1" dirty="0" err="1">
                <a:effectLst/>
              </a:rPr>
              <a:t>fortuna</a:t>
            </a:r>
            <a:r>
              <a:rPr lang="fr-FR" i="1" dirty="0">
                <a:effectLst/>
              </a:rPr>
              <a:t>. </a:t>
            </a:r>
            <a:r>
              <a:rPr lang="fr-FR" i="1" dirty="0" err="1">
                <a:effectLst/>
              </a:rPr>
              <a:t>Video</a:t>
            </a:r>
            <a:r>
              <a:rPr lang="fr-FR" i="1" dirty="0">
                <a:effectLst/>
              </a:rPr>
              <a:t> </a:t>
            </a:r>
            <a:r>
              <a:rPr lang="fr-FR" i="1" dirty="0" err="1">
                <a:effectLst/>
              </a:rPr>
              <a:t>donec</a:t>
            </a:r>
            <a:r>
              <a:rPr lang="fr-FR" i="1" dirty="0">
                <a:effectLst/>
              </a:rPr>
              <a:t> arma </a:t>
            </a:r>
            <a:r>
              <a:rPr lang="fr-FR" i="1" dirty="0" err="1">
                <a:effectLst/>
              </a:rPr>
              <a:t>aduersariis</a:t>
            </a:r>
            <a:r>
              <a:rPr lang="fr-FR" i="1" dirty="0">
                <a:effectLst/>
              </a:rPr>
              <a:t> </a:t>
            </a:r>
            <a:r>
              <a:rPr lang="fr-FR" i="1" dirty="0" err="1">
                <a:effectLst/>
              </a:rPr>
              <a:t>tradantur</a:t>
            </a:r>
            <a:r>
              <a:rPr lang="fr-FR" i="1" dirty="0">
                <a:effectLst/>
              </a:rPr>
              <a:t> </a:t>
            </a:r>
            <a:r>
              <a:rPr lang="fr-FR" i="1" dirty="0" err="1">
                <a:effectLst/>
              </a:rPr>
              <a:t>diferri</a:t>
            </a:r>
            <a:r>
              <a:rPr lang="fr-FR" i="1" dirty="0">
                <a:effectLst/>
              </a:rPr>
              <a:t> </a:t>
            </a:r>
            <a:r>
              <a:rPr lang="fr-FR" i="1" dirty="0" err="1">
                <a:effectLst/>
              </a:rPr>
              <a:t>aduersus</a:t>
            </a:r>
            <a:r>
              <a:rPr lang="fr-FR" i="1" dirty="0">
                <a:effectLst/>
              </a:rPr>
              <a:t> nos </a:t>
            </a:r>
            <a:r>
              <a:rPr lang="fr-FR" i="1" dirty="0" err="1">
                <a:effectLst/>
              </a:rPr>
              <a:t>certamen</a:t>
            </a:r>
            <a:r>
              <a:rPr lang="fr-FR" i="1" dirty="0">
                <a:effectLst/>
              </a:rPr>
              <a:t>. </a:t>
            </a:r>
            <a:r>
              <a:rPr lang="fr-FR" i="1" dirty="0" err="1">
                <a:effectLst/>
              </a:rPr>
              <a:t>Dandus</a:t>
            </a:r>
            <a:r>
              <a:rPr lang="fr-FR" i="1" dirty="0">
                <a:effectLst/>
              </a:rPr>
              <a:t> </a:t>
            </a:r>
            <a:r>
              <a:rPr lang="fr-FR" b="1" i="1" dirty="0" err="1">
                <a:effectLst/>
              </a:rPr>
              <a:t>inuidiae</a:t>
            </a:r>
            <a:r>
              <a:rPr lang="fr-FR" b="1" i="1" dirty="0">
                <a:effectLst/>
              </a:rPr>
              <a:t> </a:t>
            </a:r>
            <a:r>
              <a:rPr lang="fr-FR" i="1" dirty="0">
                <a:effectLst/>
              </a:rPr>
              <a:t>est </a:t>
            </a:r>
            <a:r>
              <a:rPr lang="fr-FR" i="1" dirty="0" err="1">
                <a:effectLst/>
              </a:rPr>
              <a:t>sanguis</a:t>
            </a:r>
            <a:r>
              <a:rPr lang="fr-FR" i="1" dirty="0">
                <a:effectLst/>
              </a:rPr>
              <a:t>. Nihil ne ego </a:t>
            </a:r>
            <a:r>
              <a:rPr lang="fr-FR" i="1" dirty="0" err="1">
                <a:effectLst/>
              </a:rPr>
              <a:t>quidem</a:t>
            </a:r>
            <a:r>
              <a:rPr lang="fr-FR" i="1" dirty="0">
                <a:effectLst/>
              </a:rPr>
              <a:t> </a:t>
            </a:r>
            <a:r>
              <a:rPr lang="fr-FR" i="1" dirty="0" err="1">
                <a:effectLst/>
              </a:rPr>
              <a:t>moror</a:t>
            </a:r>
            <a:r>
              <a:rPr lang="fr-FR" i="1" dirty="0">
                <a:effectLst/>
              </a:rPr>
              <a:t> quo minus </a:t>
            </a:r>
            <a:r>
              <a:rPr lang="fr-FR" i="1" dirty="0" err="1">
                <a:effectLst/>
              </a:rPr>
              <a:t>decemuiratu</a:t>
            </a:r>
            <a:r>
              <a:rPr lang="fr-FR" i="1" dirty="0">
                <a:effectLst/>
              </a:rPr>
              <a:t> </a:t>
            </a:r>
            <a:r>
              <a:rPr lang="fr-FR" i="1" dirty="0" err="1">
                <a:effectLst/>
              </a:rPr>
              <a:t>abeam</a:t>
            </a:r>
            <a:r>
              <a:rPr lang="fr-FR" i="1" dirty="0" smtClean="0">
                <a:effectLst/>
              </a:rPr>
              <a:t>.’</a:t>
            </a:r>
          </a:p>
          <a:p>
            <a:pPr algn="just"/>
            <a:endParaRPr lang="fr-FR" dirty="0">
              <a:effectLst/>
            </a:endParaRPr>
          </a:p>
          <a:p>
            <a:pPr marL="18288" indent="0" algn="just">
              <a:buNone/>
            </a:pPr>
            <a:r>
              <a:rPr lang="fr-FR" dirty="0" smtClean="0">
                <a:effectLst/>
              </a:rPr>
              <a:t>mais </a:t>
            </a:r>
            <a:r>
              <a:rPr lang="fr-FR" dirty="0" err="1">
                <a:effectLst/>
              </a:rPr>
              <a:t>Appius</a:t>
            </a:r>
            <a:r>
              <a:rPr lang="fr-FR" dirty="0">
                <a:effectLst/>
              </a:rPr>
              <a:t>, toujours indomptable et principal objet de l’hostilité générale, mesurant la haine qu’on lui portait à celle qu’il portait aux autres, déclara : </a:t>
            </a:r>
            <a:r>
              <a:rPr lang="fr-FR" dirty="0" smtClean="0">
                <a:effectLst/>
              </a:rPr>
              <a:t>« Je </a:t>
            </a:r>
            <a:r>
              <a:rPr lang="fr-FR" dirty="0">
                <a:effectLst/>
              </a:rPr>
              <a:t>devine le sort qui nous menace : on attend que nos adversaires reçoivent des armes pour nous combattre, c’est l’évidence même. La haine réclame le sang. Pourtant je n’hésite pas une seconde, moi non plus, à donner ma démission</a:t>
            </a:r>
            <a:r>
              <a:rPr lang="fr-FR" dirty="0" smtClean="0">
                <a:effectLst/>
              </a:rPr>
              <a:t>.</a:t>
            </a:r>
            <a:r>
              <a:rPr lang="fr-FR" dirty="0">
                <a:effectLst/>
              </a:rPr>
              <a:t> »</a:t>
            </a:r>
          </a:p>
          <a:p>
            <a:pPr algn="just"/>
            <a:endParaRPr lang="fr-FR" dirty="0"/>
          </a:p>
        </p:txBody>
      </p:sp>
      <p:sp>
        <p:nvSpPr>
          <p:cNvPr id="5" name="Titre 4"/>
          <p:cNvSpPr>
            <a:spLocks noGrp="1"/>
          </p:cNvSpPr>
          <p:nvPr>
            <p:ph type="title"/>
          </p:nvPr>
        </p:nvSpPr>
        <p:spPr>
          <a:xfrm>
            <a:off x="390192" y="579363"/>
            <a:ext cx="8596570" cy="914400"/>
          </a:xfrm>
        </p:spPr>
        <p:txBody>
          <a:bodyPr/>
          <a:lstStyle/>
          <a:p>
            <a:r>
              <a:rPr lang="fr-FR" dirty="0" smtClean="0"/>
              <a:t>Champions de l’</a:t>
            </a:r>
            <a:r>
              <a:rPr lang="fr-FR" i="1" dirty="0" err="1" smtClean="0"/>
              <a:t>inuidia</a:t>
            </a:r>
            <a:r>
              <a:rPr lang="fr-FR" dirty="0" smtClean="0"/>
              <a:t>/</a:t>
            </a:r>
            <a:r>
              <a:rPr lang="fr-FR" i="1" dirty="0" err="1" smtClean="0"/>
              <a:t>odium</a:t>
            </a:r>
            <a:r>
              <a:rPr lang="fr-FR" dirty="0" smtClean="0"/>
              <a:t>, </a:t>
            </a:r>
            <a:br>
              <a:rPr lang="fr-FR" dirty="0" smtClean="0"/>
            </a:br>
            <a:r>
              <a:rPr lang="fr-FR" dirty="0" smtClean="0"/>
              <a:t>la </a:t>
            </a:r>
            <a:r>
              <a:rPr lang="fr-FR" i="1" dirty="0" smtClean="0"/>
              <a:t>gens Appia</a:t>
            </a:r>
            <a:endParaRPr lang="fr-FR" dirty="0"/>
          </a:p>
        </p:txBody>
      </p:sp>
    </p:spTree>
    <p:extLst>
      <p:ext uri="{BB962C8B-B14F-4D97-AF65-F5344CB8AC3E}">
        <p14:creationId xmlns:p14="http://schemas.microsoft.com/office/powerpoint/2010/main" val="2701236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6094" y="302380"/>
            <a:ext cx="8744857" cy="6555619"/>
          </a:xfrm>
        </p:spPr>
        <p:txBody>
          <a:bodyPr>
            <a:normAutofit lnSpcReduction="10000"/>
          </a:bodyPr>
          <a:lstStyle/>
          <a:p>
            <a:pPr algn="just"/>
            <a:r>
              <a:rPr lang="fr-FR" dirty="0">
                <a:effectLst/>
              </a:rPr>
              <a:t>Aulu-Gelle, </a:t>
            </a:r>
            <a:r>
              <a:rPr lang="fr-FR" i="1" dirty="0">
                <a:effectLst/>
              </a:rPr>
              <a:t>Nuits attiques</a:t>
            </a:r>
            <a:r>
              <a:rPr lang="fr-FR" dirty="0">
                <a:effectLst/>
              </a:rPr>
              <a:t> VII, 16, 11 : [au sujet de l’emploi du verbe </a:t>
            </a:r>
            <a:r>
              <a:rPr lang="fr-FR" i="1" dirty="0" err="1">
                <a:effectLst/>
              </a:rPr>
              <a:t>deprecari</a:t>
            </a:r>
            <a:r>
              <a:rPr lang="fr-FR" i="1" dirty="0">
                <a:effectLst/>
              </a:rPr>
              <a:t> </a:t>
            </a:r>
            <a:r>
              <a:rPr lang="fr-FR" dirty="0">
                <a:effectLst/>
              </a:rPr>
              <a:t>; en parlant de Ti. Sempronius Gracchus et de C. Claudius </a:t>
            </a:r>
            <a:r>
              <a:rPr lang="fr-FR" dirty="0" err="1">
                <a:effectLst/>
              </a:rPr>
              <a:t>Pulcher</a:t>
            </a:r>
            <a:r>
              <a:rPr lang="fr-FR" dirty="0" smtClean="0">
                <a:effectLst/>
              </a:rPr>
              <a:t>]</a:t>
            </a:r>
          </a:p>
          <a:p>
            <a:pPr algn="just"/>
            <a:endParaRPr lang="fr-FR" dirty="0" smtClean="0">
              <a:effectLst/>
            </a:endParaRPr>
          </a:p>
          <a:p>
            <a:pPr marL="18288" indent="0" algn="just">
              <a:buNone/>
            </a:pPr>
            <a:r>
              <a:rPr lang="fr-FR" i="1" dirty="0">
                <a:effectLst/>
              </a:rPr>
              <a:t>Cicero in libro sexto de </a:t>
            </a:r>
            <a:r>
              <a:rPr lang="fr-FR" i="1" dirty="0" err="1">
                <a:effectLst/>
              </a:rPr>
              <a:t>republica</a:t>
            </a:r>
            <a:r>
              <a:rPr lang="fr-FR" i="1" dirty="0">
                <a:effectLst/>
              </a:rPr>
              <a:t> </a:t>
            </a:r>
            <a:r>
              <a:rPr lang="fr-FR" i="1" dirty="0" err="1">
                <a:effectLst/>
              </a:rPr>
              <a:t>ita</a:t>
            </a:r>
            <a:r>
              <a:rPr lang="fr-FR" i="1" dirty="0">
                <a:effectLst/>
              </a:rPr>
              <a:t> </a:t>
            </a:r>
            <a:r>
              <a:rPr lang="fr-FR" i="1" dirty="0" err="1">
                <a:effectLst/>
              </a:rPr>
              <a:t>scripsit</a:t>
            </a:r>
            <a:r>
              <a:rPr lang="fr-FR" i="1" dirty="0">
                <a:effectLst/>
              </a:rPr>
              <a:t> : 'Quod </a:t>
            </a:r>
            <a:r>
              <a:rPr lang="fr-FR" i="1" dirty="0" err="1">
                <a:effectLst/>
              </a:rPr>
              <a:t>quidem</a:t>
            </a:r>
            <a:r>
              <a:rPr lang="fr-FR" i="1" dirty="0">
                <a:effectLst/>
              </a:rPr>
              <a:t> </a:t>
            </a:r>
            <a:r>
              <a:rPr lang="fr-FR" i="1" dirty="0" err="1">
                <a:effectLst/>
              </a:rPr>
              <a:t>eo</a:t>
            </a:r>
            <a:r>
              <a:rPr lang="fr-FR" i="1" dirty="0">
                <a:effectLst/>
              </a:rPr>
              <a:t> fuit </a:t>
            </a:r>
            <a:r>
              <a:rPr lang="fr-FR" i="1" dirty="0" err="1">
                <a:effectLst/>
              </a:rPr>
              <a:t>maius</a:t>
            </a:r>
            <a:r>
              <a:rPr lang="fr-FR" i="1" dirty="0">
                <a:effectLst/>
              </a:rPr>
              <a:t>, quia, cum causa pari </a:t>
            </a:r>
            <a:r>
              <a:rPr lang="fr-FR" i="1" dirty="0" err="1">
                <a:effectLst/>
              </a:rPr>
              <a:t>collegae</a:t>
            </a:r>
            <a:r>
              <a:rPr lang="fr-FR" i="1" dirty="0">
                <a:effectLst/>
              </a:rPr>
              <a:t> </a:t>
            </a:r>
            <a:r>
              <a:rPr lang="fr-FR" i="1" dirty="0" err="1">
                <a:effectLst/>
              </a:rPr>
              <a:t>essent</a:t>
            </a:r>
            <a:r>
              <a:rPr lang="fr-FR" i="1" dirty="0">
                <a:effectLst/>
              </a:rPr>
              <a:t>, non modo </a:t>
            </a:r>
            <a:r>
              <a:rPr lang="fr-FR" b="1" i="1" u="sng" dirty="0" err="1">
                <a:effectLst/>
              </a:rPr>
              <a:t>inuidia</a:t>
            </a:r>
            <a:r>
              <a:rPr lang="fr-FR" i="1" u="sng" dirty="0">
                <a:effectLst/>
              </a:rPr>
              <a:t> pari non </a:t>
            </a:r>
            <a:r>
              <a:rPr lang="fr-FR" i="1" u="sng" dirty="0" err="1">
                <a:effectLst/>
              </a:rPr>
              <a:t>eran</a:t>
            </a:r>
            <a:r>
              <a:rPr lang="fr-FR" i="1" dirty="0" err="1">
                <a:effectLst/>
              </a:rPr>
              <a:t>t</a:t>
            </a:r>
            <a:r>
              <a:rPr lang="fr-FR" i="1" dirty="0">
                <a:effectLst/>
              </a:rPr>
              <a:t>, </a:t>
            </a:r>
            <a:r>
              <a:rPr lang="fr-FR" i="1" dirty="0" err="1">
                <a:effectLst/>
              </a:rPr>
              <a:t>sed</a:t>
            </a:r>
            <a:r>
              <a:rPr lang="fr-FR" i="1" dirty="0">
                <a:effectLst/>
              </a:rPr>
              <a:t> </a:t>
            </a:r>
            <a:r>
              <a:rPr lang="fr-FR" i="1" dirty="0" err="1">
                <a:effectLst/>
              </a:rPr>
              <a:t>etiam</a:t>
            </a:r>
            <a:r>
              <a:rPr lang="fr-FR" i="1" dirty="0">
                <a:effectLst/>
              </a:rPr>
              <a:t> </a:t>
            </a:r>
            <a:r>
              <a:rPr lang="fr-FR" i="1" dirty="0" err="1">
                <a:effectLst/>
              </a:rPr>
              <a:t>Claudi</a:t>
            </a:r>
            <a:r>
              <a:rPr lang="fr-FR" i="1" dirty="0">
                <a:effectLst/>
              </a:rPr>
              <a:t> </a:t>
            </a:r>
            <a:r>
              <a:rPr lang="fr-FR" i="1" dirty="0" err="1">
                <a:effectLst/>
              </a:rPr>
              <a:t>inuidiam</a:t>
            </a:r>
            <a:r>
              <a:rPr lang="fr-FR" i="1" dirty="0">
                <a:effectLst/>
              </a:rPr>
              <a:t> </a:t>
            </a:r>
            <a:r>
              <a:rPr lang="fr-FR" i="1" dirty="0" err="1">
                <a:effectLst/>
              </a:rPr>
              <a:t>Gracchi</a:t>
            </a:r>
            <a:r>
              <a:rPr lang="fr-FR" i="1" dirty="0">
                <a:effectLst/>
              </a:rPr>
              <a:t> </a:t>
            </a:r>
            <a:r>
              <a:rPr lang="fr-FR" i="1" dirty="0" err="1">
                <a:effectLst/>
              </a:rPr>
              <a:t>caritas</a:t>
            </a:r>
            <a:r>
              <a:rPr lang="fr-FR" i="1" dirty="0">
                <a:effectLst/>
              </a:rPr>
              <a:t> </a:t>
            </a:r>
            <a:r>
              <a:rPr lang="fr-FR" i="1" dirty="0" err="1" smtClean="0">
                <a:effectLst/>
              </a:rPr>
              <a:t>deprecabatur</a:t>
            </a:r>
            <a:r>
              <a:rPr lang="fr-FR" i="1" dirty="0" smtClean="0">
                <a:effectLst/>
              </a:rPr>
              <a:t>’ ; </a:t>
            </a:r>
            <a:r>
              <a:rPr lang="fr-FR" i="1" dirty="0">
                <a:effectLst/>
              </a:rPr>
              <a:t>hic </a:t>
            </a:r>
            <a:r>
              <a:rPr lang="fr-FR" i="1" dirty="0" err="1">
                <a:effectLst/>
              </a:rPr>
              <a:t>quoque</a:t>
            </a:r>
            <a:r>
              <a:rPr lang="fr-FR" i="1" dirty="0">
                <a:effectLst/>
              </a:rPr>
              <a:t> item non est '</a:t>
            </a:r>
            <a:r>
              <a:rPr lang="fr-FR" i="1" dirty="0" err="1">
                <a:effectLst/>
              </a:rPr>
              <a:t>ualde</a:t>
            </a:r>
            <a:r>
              <a:rPr lang="fr-FR" i="1" dirty="0">
                <a:effectLst/>
              </a:rPr>
              <a:t> </a:t>
            </a:r>
            <a:r>
              <a:rPr lang="fr-FR" i="1" dirty="0" err="1">
                <a:effectLst/>
              </a:rPr>
              <a:t>precabatur</a:t>
            </a:r>
            <a:r>
              <a:rPr lang="fr-FR" i="1" dirty="0">
                <a:effectLst/>
              </a:rPr>
              <a:t>', </a:t>
            </a:r>
            <a:r>
              <a:rPr lang="fr-FR" i="1" dirty="0" err="1">
                <a:effectLst/>
              </a:rPr>
              <a:t>sed</a:t>
            </a:r>
            <a:r>
              <a:rPr lang="fr-FR" i="1" dirty="0">
                <a:effectLst/>
              </a:rPr>
              <a:t> quasi </a:t>
            </a:r>
            <a:r>
              <a:rPr lang="fr-FR" i="1" dirty="0" err="1">
                <a:effectLst/>
              </a:rPr>
              <a:t>propulsabat</a:t>
            </a:r>
            <a:r>
              <a:rPr lang="fr-FR" i="1" dirty="0">
                <a:effectLst/>
              </a:rPr>
              <a:t> </a:t>
            </a:r>
            <a:r>
              <a:rPr lang="fr-FR" i="1" dirty="0" err="1">
                <a:effectLst/>
              </a:rPr>
              <a:t>inuidiam</a:t>
            </a:r>
            <a:r>
              <a:rPr lang="fr-FR" i="1" dirty="0">
                <a:effectLst/>
              </a:rPr>
              <a:t> et </a:t>
            </a:r>
            <a:r>
              <a:rPr lang="fr-FR" i="1" dirty="0" err="1">
                <a:effectLst/>
              </a:rPr>
              <a:t>defensabat</a:t>
            </a:r>
            <a:r>
              <a:rPr lang="fr-FR" i="1" dirty="0">
                <a:effectLst/>
              </a:rPr>
              <a:t> </a:t>
            </a:r>
            <a:r>
              <a:rPr lang="fr-FR" i="1" dirty="0" err="1">
                <a:effectLst/>
              </a:rPr>
              <a:t>inuidiam</a:t>
            </a:r>
            <a:r>
              <a:rPr lang="fr-FR" i="1" dirty="0">
                <a:effectLst/>
              </a:rPr>
              <a:t>, quod </a:t>
            </a:r>
            <a:r>
              <a:rPr lang="fr-FR" i="1" dirty="0" err="1">
                <a:effectLst/>
              </a:rPr>
              <a:t>Graeci</a:t>
            </a:r>
            <a:r>
              <a:rPr lang="fr-FR" i="1" dirty="0">
                <a:effectLst/>
              </a:rPr>
              <a:t> </a:t>
            </a:r>
            <a:r>
              <a:rPr lang="fr-FR" i="1" dirty="0" err="1">
                <a:effectLst/>
              </a:rPr>
              <a:t>propinqua</a:t>
            </a:r>
            <a:r>
              <a:rPr lang="fr-FR" i="1" dirty="0">
                <a:effectLst/>
              </a:rPr>
              <a:t> </a:t>
            </a:r>
            <a:r>
              <a:rPr lang="fr-FR" i="1" dirty="0" err="1">
                <a:effectLst/>
              </a:rPr>
              <a:t>significatione</a:t>
            </a:r>
            <a:r>
              <a:rPr lang="fr-FR" i="1" dirty="0">
                <a:effectLst/>
              </a:rPr>
              <a:t> </a:t>
            </a:r>
            <a:r>
              <a:rPr lang="fr-FR" dirty="0">
                <a:effectLst/>
              </a:rPr>
              <a:t>πα</a:t>
            </a:r>
            <a:r>
              <a:rPr lang="fr-FR" dirty="0" err="1">
                <a:effectLst/>
              </a:rPr>
              <a:t>ρ</a:t>
            </a:r>
            <a:r>
              <a:rPr lang="fr-FR" dirty="0">
                <a:effectLst/>
              </a:rPr>
              <a:t>α</a:t>
            </a:r>
            <a:r>
              <a:rPr lang="fr-FR" dirty="0" err="1">
                <a:effectLst/>
              </a:rPr>
              <a:t>ιτεῖσθ</a:t>
            </a:r>
            <a:r>
              <a:rPr lang="fr-FR" dirty="0">
                <a:effectLst/>
              </a:rPr>
              <a:t>α</a:t>
            </a:r>
            <a:r>
              <a:rPr lang="fr-FR" dirty="0" err="1">
                <a:effectLst/>
              </a:rPr>
              <a:t>ι</a:t>
            </a:r>
            <a:r>
              <a:rPr lang="fr-FR" i="1" dirty="0">
                <a:effectLst/>
              </a:rPr>
              <a:t> </a:t>
            </a:r>
            <a:r>
              <a:rPr lang="fr-FR" i="1" dirty="0" err="1" smtClean="0">
                <a:effectLst/>
              </a:rPr>
              <a:t>dicunt</a:t>
            </a:r>
            <a:r>
              <a:rPr lang="fr-FR" dirty="0" smtClean="0">
                <a:effectLst/>
              </a:rPr>
              <a:t>.</a:t>
            </a:r>
          </a:p>
          <a:p>
            <a:pPr marL="18288" indent="0" algn="just">
              <a:buNone/>
            </a:pPr>
            <a:endParaRPr lang="fr-FR" dirty="0">
              <a:effectLst/>
            </a:endParaRPr>
          </a:p>
          <a:p>
            <a:pPr marL="18288" indent="0" algn="just">
              <a:buNone/>
            </a:pPr>
            <a:r>
              <a:rPr lang="fr-FR" dirty="0" smtClean="0">
                <a:effectLst/>
              </a:rPr>
              <a:t>Cicéron </a:t>
            </a:r>
            <a:r>
              <a:rPr lang="fr-FR" dirty="0">
                <a:effectLst/>
              </a:rPr>
              <a:t>dans le sixième livre de la </a:t>
            </a:r>
            <a:r>
              <a:rPr lang="fr-FR" i="1" dirty="0">
                <a:effectLst/>
              </a:rPr>
              <a:t>République</a:t>
            </a:r>
            <a:r>
              <a:rPr lang="fr-FR" dirty="0">
                <a:effectLst/>
              </a:rPr>
              <a:t> a écrit ce qui suit : “Cela fut plus important parce que, collègues dans le même cas, non seulement </a:t>
            </a:r>
            <a:r>
              <a:rPr lang="fr-FR" u="sng" dirty="0">
                <a:effectLst/>
              </a:rPr>
              <a:t>ils n’étaient pas l’objet de la même haine</a:t>
            </a:r>
            <a:r>
              <a:rPr lang="fr-FR" dirty="0">
                <a:effectLst/>
              </a:rPr>
              <a:t>, mais l’affectation pour Gracchus écartait (</a:t>
            </a:r>
            <a:r>
              <a:rPr lang="fr-FR" i="1" dirty="0" err="1">
                <a:effectLst/>
              </a:rPr>
              <a:t>deprecabatur</a:t>
            </a:r>
            <a:r>
              <a:rPr lang="fr-FR" dirty="0">
                <a:effectLst/>
              </a:rPr>
              <a:t>) la haine pour Claudius”. Ici non plus ce n’est pas </a:t>
            </a:r>
            <a:r>
              <a:rPr lang="fr-FR" i="1" dirty="0">
                <a:effectLst/>
              </a:rPr>
              <a:t>priait fortement</a:t>
            </a:r>
            <a:r>
              <a:rPr lang="fr-FR" dirty="0">
                <a:effectLst/>
              </a:rPr>
              <a:t> mais pour ainsi dire </a:t>
            </a:r>
            <a:r>
              <a:rPr lang="fr-FR" i="1" dirty="0">
                <a:effectLst/>
              </a:rPr>
              <a:t>repoussait la haine, écartait la haine</a:t>
            </a:r>
            <a:r>
              <a:rPr lang="fr-FR" dirty="0">
                <a:effectLst/>
              </a:rPr>
              <a:t>, ce que les Grecs disent d’une façon analogue </a:t>
            </a:r>
            <a:r>
              <a:rPr lang="el-GR" dirty="0">
                <a:effectLst/>
              </a:rPr>
              <a:t>παραιτεῖσθαι</a:t>
            </a:r>
            <a:r>
              <a:rPr lang="fr-FR" dirty="0">
                <a:effectLst/>
              </a:rPr>
              <a:t> ».</a:t>
            </a:r>
          </a:p>
          <a:p>
            <a:pPr marL="18288" indent="0" algn="just">
              <a:buNone/>
            </a:pPr>
            <a:endParaRPr lang="fr-FR" dirty="0">
              <a:effectLst/>
            </a:endParaRPr>
          </a:p>
          <a:p>
            <a:pPr marL="18288" indent="0" algn="just">
              <a:buNone/>
            </a:pPr>
            <a:r>
              <a:rPr lang="fr-FR" i="1" dirty="0">
                <a:effectLst/>
              </a:rPr>
              <a:t>C</a:t>
            </a:r>
            <a:r>
              <a:rPr lang="fr-FR" i="1" dirty="0" smtClean="0">
                <a:effectLst/>
              </a:rPr>
              <a:t>f</a:t>
            </a:r>
            <a:r>
              <a:rPr lang="fr-FR" i="1" dirty="0">
                <a:effectLst/>
              </a:rPr>
              <a:t>. </a:t>
            </a:r>
            <a:r>
              <a:rPr lang="fr-FR" dirty="0">
                <a:effectLst/>
              </a:rPr>
              <a:t>Tite-Live XLIII, </a:t>
            </a:r>
            <a:r>
              <a:rPr lang="fr-FR" dirty="0" smtClean="0">
                <a:effectLst/>
              </a:rPr>
              <a:t>16 sur le même sujet.</a:t>
            </a:r>
            <a:endParaRPr lang="fr-FR" dirty="0">
              <a:effectLst/>
            </a:endParaRPr>
          </a:p>
          <a:p>
            <a:pPr algn="just"/>
            <a:endParaRPr lang="fr-FR" dirty="0"/>
          </a:p>
        </p:txBody>
      </p:sp>
    </p:spTree>
    <p:extLst>
      <p:ext uri="{BB962C8B-B14F-4D97-AF65-F5344CB8AC3E}">
        <p14:creationId xmlns:p14="http://schemas.microsoft.com/office/powerpoint/2010/main" val="40322019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Élémentaire.thmx</Template>
  <TotalTime>5858</TotalTime>
  <Words>500</Words>
  <Application>Microsoft Macintosh PowerPoint</Application>
  <PresentationFormat>Présentation à l'écran (4:3)</PresentationFormat>
  <Paragraphs>213</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Élémentaire</vt:lpstr>
      <vt:lpstr>Approche sémantique historique de quelques mots latins dénotant la haine et l’ennemi </vt:lpstr>
      <vt:lpstr>Actualité de la recherche</vt:lpstr>
      <vt:lpstr>Quelques enjeux méthodologiques</vt:lpstr>
      <vt:lpstr>La communicabilité des sentiments Dimension perlocutoire du langage</vt:lpstr>
      <vt:lpstr>Présentation PowerPoint</vt:lpstr>
      <vt:lpstr>Origine de ōdī / ŏdium</vt:lpstr>
      <vt:lpstr>Odium et ses para-synonymes</vt:lpstr>
      <vt:lpstr>Champions de l’inuidia/odium,  la gens Appia</vt:lpstr>
      <vt:lpstr>Présentation PowerPoint</vt:lpstr>
      <vt:lpstr>La recherche des antonymes</vt:lpstr>
      <vt:lpstr>Le iustum odium de la collectivité</vt:lpstr>
      <vt:lpstr>La haine en héritage</vt:lpstr>
      <vt:lpstr>La haine en héritage</vt:lpstr>
      <vt:lpstr>Présentation PowerPoint</vt:lpstr>
      <vt:lpstr>La haine héréditaire être soi-même l’objet de haine</vt:lpstr>
      <vt:lpstr>La haine héréditaire être le sujet de la haine</vt:lpstr>
      <vt:lpstr>Insatiable odium ?</vt:lpstr>
      <vt:lpstr>Présentation PowerPoint</vt:lpstr>
      <vt:lpstr> Hostis et inimicus</vt:lpstr>
      <vt:lpstr>L’évolution sémantique de hostis</vt:lpstr>
      <vt:lpstr>Hypothèses étymologiques au sujet de hostis</vt:lpstr>
      <vt:lpstr>Présentation PowerPoint</vt:lpstr>
      <vt:lpstr>Quelques analyses proposées</vt:lpstr>
      <vt:lpstr>Présentation PowerPoint</vt:lpstr>
      <vt:lpstr>Présentation PowerPoint</vt:lpstr>
      <vt:lpstr>Présentation PowerPoint</vt:lpstr>
      <vt:lpstr>Je vous remercie pour votre attention</vt:lpstr>
    </vt:vector>
  </TitlesOfParts>
  <Company>AMU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Pedro DUARTE</dc:creator>
  <cp:lastModifiedBy>Pedro DUARTE</cp:lastModifiedBy>
  <cp:revision>215</cp:revision>
  <dcterms:created xsi:type="dcterms:W3CDTF">2023-03-22T17:48:40Z</dcterms:created>
  <dcterms:modified xsi:type="dcterms:W3CDTF">2024-03-13T17:35:25Z</dcterms:modified>
</cp:coreProperties>
</file>